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82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B0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3"/>
    <p:restoredTop sz="94722"/>
  </p:normalViewPr>
  <p:slideViewPr>
    <p:cSldViewPr snapToGrid="0" snapToObjects="1">
      <p:cViewPr varScale="1">
        <p:scale>
          <a:sx n="93" d="100"/>
          <a:sy n="93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BC281-4807-EF4C-B875-20BD25AE5579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4541A-7199-F34B-8199-0E5E3976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1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4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8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6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7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6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5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7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3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9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0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9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4541A-7199-F34B-8199-0E5E3976C8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0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AD3B-D412-BE46-9E55-BCAE0C176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972B9-A4BD-8349-8A40-D3B1DE51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5BDE1-E532-EB43-B793-7D53B322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682A-7FAB-B146-98F9-8C8A912E508E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9EBB-A46A-A946-A12F-104234BF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188A5-6359-EF41-AA8F-F0AFA962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4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C4AF-82C7-F449-BC49-8D0DD40F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AA4A7-89B8-EE47-83EA-D47A1F273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6DED2-CB70-8649-AB19-F7D12168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4928-5FE1-8E4B-92F4-E2922C4511AC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E90E4-C61B-5E4D-807A-4140C629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27FC-967F-9445-8010-EC0FDF3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969FA-1489-5247-9B30-F2C9A766B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1E302-5AF6-B74B-8F6F-31F3C5CF0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F96B-18D8-624A-B68E-EE409F60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384D6-3047-F74A-91A2-561EAEEB0413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9AF3E-19BA-D14F-AD8E-7E726087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5EA5A-CFE0-D942-B014-5A59D172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1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47C5-BA0C-D34A-8F75-ECAA4318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0B82-67C6-3D45-8B8D-38D53B78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7E48-3125-4249-BD01-CEF53C68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F452A-57D1-2341-8DA2-ED6CF642F489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A6813-E9E9-3447-96A0-8852B11A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BB2F-4C63-8F4F-B45A-98EAF934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936F-6A16-2746-A34E-4CB0F43A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3E03E-F94A-014F-B9D9-5093CB28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DB481-BE70-3B43-8A62-39B9EAF8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181C-4816-4940-B793-25F99BB80B87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004D-339F-624E-AF98-2B2B38F0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F6FDC-6D49-704C-B620-453B9640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40B5-9C41-AA43-8619-2C441ECB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09C3-1595-164A-9426-555A36470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7C8C9-2E68-BA44-954D-FA3A368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5847-30F5-F54D-BCE9-EC0C8B19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E733-72D9-E84F-984B-220E1EF0E86E}" type="datetime1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D5D7C-C2D3-E64C-BA72-8BCB5312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E9944-16E3-6943-BF53-A90BECE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1722-D900-0E4F-A591-B37648AC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5AF8-F154-844D-800C-4B79046BD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F8BF9-2100-4F46-A848-87B34CCB8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CBBAC-3A7C-1A48-97E9-D19776687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5B59D-95FF-4440-9374-8C4DC3EA4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696EDE-1089-C24A-98B9-219BE581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0CA-6E44-E14F-9A88-0A153EFBD366}" type="datetime1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4352C-300E-7041-B756-223EE44C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68D43-C9B4-2144-9B31-2E5FF57F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F5A6-CBD5-C648-9556-62FF87A2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4AB81-08B3-464A-A70F-5CDB576A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22227-7708-4440-B56F-C0B13A8B89CD}" type="datetime1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3DCAB-06A1-BB48-93B1-5A96E4FE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E1A7B-31B6-0642-9BE7-B339D821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3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48065-23A5-874D-954E-2FFAFB77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AFFD-2C48-E54F-9308-12CFCB47BC29}" type="datetime1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C9801-FDAF-094C-83BB-458BA145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E0A3-E601-804C-ADFE-33EE56EF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6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0F07-2342-EC4F-A337-8C7FCA19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C022-EB5A-E14A-AEB7-45594A0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916F2-BF41-CF42-BC11-BF92592BC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B3AF9-1061-EB4C-B14A-6CF8185F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CE5A-0FE1-5041-AE25-5A337B980434}" type="datetime1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F832A-724F-904D-922A-3BFF8518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388FB-8A1F-DF43-95F6-B026738A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1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40CD-9B91-0A49-A821-A1D20A67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656E8-2B85-1B40-BCD6-0B637F789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985A7-56E7-8946-A3B5-31F9D48ED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AD267-FC7D-5849-BA86-5DBE2DC3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ACA-0AD4-9F45-A755-4F745D478E03}" type="datetime1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3F2E-CBD1-394C-9337-30770875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461D0-BE98-794E-9B95-FCC19CF5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F69C4-DFF1-4340-BC88-12D5E1BA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5BE10-6E11-8340-8CAC-F37A75C7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BB9B4-71F1-7C45-90A3-B1101C0E2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429A-2D0B-9640-A529-29032D81B73C}" type="datetime1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66031-B1CD-7F44-840F-414291B5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2423-A670-F445-B762-855E3C82E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3CF11-DDEF-7641-9923-3AEB0AFC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7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98C-D883-5649-8146-29D9F4F69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2656115"/>
          </a:xfrm>
        </p:spPr>
        <p:txBody>
          <a:bodyPr>
            <a:normAutofit/>
          </a:bodyPr>
          <a:lstStyle/>
          <a:p>
            <a:br>
              <a:rPr lang="en-US" b="1" dirty="0">
                <a:solidFill>
                  <a:sysClr val="windowText" lastClr="000000"/>
                </a:solidFill>
              </a:rPr>
            </a:br>
            <a:r>
              <a:rPr lang="en-US" b="1" dirty="0">
                <a:solidFill>
                  <a:sysClr val="windowText" lastClr="000000"/>
                </a:solidFill>
              </a:rPr>
              <a:t>Motion Tracking System</a:t>
            </a:r>
            <a:br>
              <a:rPr lang="en-US" b="1" dirty="0">
                <a:solidFill>
                  <a:sysClr val="windowText" lastClr="000000"/>
                </a:solidFill>
              </a:rPr>
            </a:br>
            <a:r>
              <a:rPr lang="en-US" b="1" dirty="0">
                <a:solidFill>
                  <a:sysClr val="windowText" lastClr="000000"/>
                </a:solidFill>
              </a:rPr>
              <a:t>v2.0: </a:t>
            </a:r>
            <a:r>
              <a:rPr lang="en-US" b="1" dirty="0" err="1">
                <a:solidFill>
                  <a:sysClr val="windowText" lastClr="000000"/>
                </a:solidFill>
              </a:rPr>
              <a:t>iSee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0AAA1-2EED-2843-8651-4DB023AE7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4700588"/>
            <a:ext cx="9144000" cy="1655762"/>
          </a:xfrm>
        </p:spPr>
        <p:txBody>
          <a:bodyPr/>
          <a:lstStyle/>
          <a:p>
            <a:r>
              <a:rPr lang="en-US" b="1" dirty="0"/>
              <a:t>ELEN 4320: Digital Control Systems</a:t>
            </a:r>
          </a:p>
          <a:p>
            <a:r>
              <a:rPr lang="en-US" b="1" dirty="0"/>
              <a:t>David Helminiak</a:t>
            </a:r>
          </a:p>
          <a:p>
            <a:r>
              <a:rPr lang="en-US" b="1" dirty="0"/>
              <a:t>April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3E73D-26F1-3640-8B87-122452499F15}"/>
              </a:ext>
            </a:extLst>
          </p:cNvPr>
          <p:cNvSpPr/>
          <p:nvPr/>
        </p:nvSpPr>
        <p:spPr>
          <a:xfrm>
            <a:off x="8434039" y="66342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pixabay.com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/machine-mechanical-eye-blue-look-1776925/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1573D-1675-2341-B592-086FC5F5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9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Examine Largest Area</a:t>
            </a:r>
          </a:p>
        </p:txBody>
      </p:sp>
      <p:pic>
        <p:nvPicPr>
          <p:cNvPr id="14" name="Picture 67" descr="7.tiff">
            <a:extLst>
              <a:ext uri="{FF2B5EF4-FFF2-40B4-BE49-F238E27FC236}">
                <a16:creationId xmlns:a16="http://schemas.microsoft.com/office/drawing/2014/main" id="{C91383C6-613B-C548-9766-741BFFAC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86" y="1690688"/>
            <a:ext cx="9359429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AF8B8-87B7-6049-BC8C-61083C5B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3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Move System</a:t>
            </a:r>
          </a:p>
        </p:txBody>
      </p:sp>
      <p:grpSp>
        <p:nvGrpSpPr>
          <p:cNvPr id="4" name="Group 80">
            <a:extLst>
              <a:ext uri="{FF2B5EF4-FFF2-40B4-BE49-F238E27FC236}">
                <a16:creationId xmlns:a16="http://schemas.microsoft.com/office/drawing/2014/main" id="{07C6048E-F9A8-8944-ADB6-4D6F29E8E798}"/>
              </a:ext>
            </a:extLst>
          </p:cNvPr>
          <p:cNvGrpSpPr>
            <a:grpSpLocks/>
          </p:cNvGrpSpPr>
          <p:nvPr/>
        </p:nvGrpSpPr>
        <p:grpSpPr bwMode="auto">
          <a:xfrm>
            <a:off x="1417661" y="1690687"/>
            <a:ext cx="9356678" cy="4666301"/>
            <a:chOff x="21018964" y="16220129"/>
            <a:chExt cx="3703320" cy="18470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9E31E6-3D77-5343-9D6A-6D4E419E7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9105" y="16220129"/>
              <a:ext cx="3703320" cy="1847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0626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pic>
          <p:nvPicPr>
            <p:cNvPr id="6" name="Picture 79" descr="IMG_2847.png">
              <a:extLst>
                <a:ext uri="{FF2B5EF4-FFF2-40B4-BE49-F238E27FC236}">
                  <a16:creationId xmlns:a16="http://schemas.microsoft.com/office/drawing/2014/main" id="{94AF35BF-631B-BE4E-A3F9-C1C0A945988F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2" b="23024"/>
            <a:stretch>
              <a:fillRect/>
            </a:stretch>
          </p:blipFill>
          <p:spPr bwMode="auto">
            <a:xfrm>
              <a:off x="21018964" y="16220129"/>
              <a:ext cx="3703320" cy="1847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6D442B15-B2C8-974D-8089-7E5BD65B6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795" y="3508257"/>
            <a:ext cx="425304" cy="1356157"/>
          </a:xfrm>
          <a:prstGeom prst="curvedDownArrow">
            <a:avLst>
              <a:gd name="adj1" fmla="val 21250"/>
              <a:gd name="adj2" fmla="val 50000"/>
              <a:gd name="adj3" fmla="val 5141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13062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60C19-9075-6249-8D07-622E58178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513" y="4643738"/>
            <a:ext cx="264812" cy="2206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13062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3" name="Picture 129" descr="IMG_2847.png">
            <a:extLst>
              <a:ext uri="{FF2B5EF4-FFF2-40B4-BE49-F238E27FC236}">
                <a16:creationId xmlns:a16="http://schemas.microsoft.com/office/drawing/2014/main" id="{2BDCE219-5EA4-9343-8886-A435235997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1" t="49837" r="32680" b="34167"/>
          <a:stretch>
            <a:fillRect/>
          </a:stretch>
        </p:blipFill>
        <p:spPr bwMode="auto">
          <a:xfrm>
            <a:off x="7379935" y="3905473"/>
            <a:ext cx="361107" cy="114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8" descr="IMG_2847.png">
            <a:extLst>
              <a:ext uri="{FF2B5EF4-FFF2-40B4-BE49-F238E27FC236}">
                <a16:creationId xmlns:a16="http://schemas.microsoft.com/office/drawing/2014/main" id="{3BF66CB9-A17D-BD45-A633-394FF328333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03" b="28358"/>
          <a:stretch>
            <a:fillRect/>
          </a:stretch>
        </p:blipFill>
        <p:spPr bwMode="auto">
          <a:xfrm>
            <a:off x="1417661" y="5414448"/>
            <a:ext cx="9356678" cy="89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275C6D-3C75-3F40-A6E0-3E964089E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7"/>
          <a:stretch/>
        </p:blipFill>
        <p:spPr>
          <a:xfrm>
            <a:off x="5269642" y="5414447"/>
            <a:ext cx="1257300" cy="5347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0703F-CDCF-F84E-809F-AE37578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65DFE6-6EEE-2C4C-B26F-E35D192E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5074" cy="4530725"/>
          </a:xfrm>
        </p:spPr>
        <p:txBody>
          <a:bodyPr>
            <a:normAutofit/>
          </a:bodyPr>
          <a:lstStyle/>
          <a:p>
            <a:r>
              <a:rPr lang="en-US" dirty="0"/>
              <a:t>Reliant on additional computer</a:t>
            </a:r>
          </a:p>
          <a:p>
            <a:r>
              <a:rPr lang="en-US" dirty="0"/>
              <a:t>Used MATLAB</a:t>
            </a:r>
          </a:p>
          <a:p>
            <a:r>
              <a:rPr lang="en-US" dirty="0"/>
              <a:t>Camera had limited sight</a:t>
            </a:r>
          </a:p>
          <a:p>
            <a:r>
              <a:rPr lang="en-US" dirty="0"/>
              <a:t>Expensive and overkill components</a:t>
            </a:r>
          </a:p>
          <a:p>
            <a:r>
              <a:rPr lang="en-US" dirty="0"/>
              <a:t>Assembled with hot glue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6AE7D2-A1F6-2746-8ADC-68A3E07B1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6679378" y="359652"/>
            <a:ext cx="4193741" cy="649287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DF82A5D-CA54-F342-B49E-F623F60E4A1B}"/>
              </a:ext>
            </a:extLst>
          </p:cNvPr>
          <p:cNvSpPr txBox="1">
            <a:spLocks/>
          </p:cNvSpPr>
          <p:nvPr/>
        </p:nvSpPr>
        <p:spPr>
          <a:xfrm>
            <a:off x="6679377" y="0"/>
            <a:ext cx="4193741" cy="39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E208C7-AFC1-A045-B273-94B67E9B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v2.0 Specifications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65DFE6-6EEE-2C4C-B26F-E35D192E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84928" cy="4329516"/>
          </a:xfrm>
        </p:spPr>
        <p:txBody>
          <a:bodyPr>
            <a:normAutofit/>
          </a:bodyPr>
          <a:lstStyle/>
          <a:p>
            <a:r>
              <a:rPr lang="en-US" dirty="0"/>
              <a:t>Raspberry Pi Zero </a:t>
            </a:r>
          </a:p>
          <a:p>
            <a:r>
              <a:rPr lang="en-US" dirty="0"/>
              <a:t>Arduino Uno</a:t>
            </a:r>
          </a:p>
          <a:p>
            <a:r>
              <a:rPr lang="en-US" dirty="0"/>
              <a:t>Simple stepper motors and control boards</a:t>
            </a:r>
          </a:p>
          <a:p>
            <a:r>
              <a:rPr lang="en-US" dirty="0" err="1"/>
              <a:t>OpenCV</a:t>
            </a:r>
            <a:r>
              <a:rPr lang="en-US" dirty="0"/>
              <a:t> programming libraries</a:t>
            </a:r>
          </a:p>
          <a:p>
            <a:r>
              <a:rPr lang="en-US" dirty="0"/>
              <a:t>Mobile camera</a:t>
            </a:r>
          </a:p>
          <a:p>
            <a:r>
              <a:rPr lang="en-US" dirty="0"/>
              <a:t>Wall or battery power</a:t>
            </a:r>
          </a:p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550DF06-3816-4045-AA84-791FE01C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13</a:t>
            </a:fld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ABE85BD-DE8A-3448-8158-6A4B426D178F}"/>
              </a:ext>
            </a:extLst>
          </p:cNvPr>
          <p:cNvSpPr txBox="1">
            <a:spLocks/>
          </p:cNvSpPr>
          <p:nvPr/>
        </p:nvSpPr>
        <p:spPr>
          <a:xfrm>
            <a:off x="6679377" y="0"/>
            <a:ext cx="4193741" cy="39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Parts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39439F-2F09-4044-B15A-263933BE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76" y="317395"/>
            <a:ext cx="4193742" cy="65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v2.0: </a:t>
            </a:r>
            <a:r>
              <a:rPr lang="en-US" dirty="0" err="1"/>
              <a:t>iSee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1A5305-6EEA-B143-8C37-EB6BF7B65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41" y="5591367"/>
            <a:ext cx="3773212" cy="394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Circuit Sketch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973217E-DC44-5744-85BB-C596CCC80FAE}"/>
              </a:ext>
            </a:extLst>
          </p:cNvPr>
          <p:cNvGrpSpPr/>
          <p:nvPr/>
        </p:nvGrpSpPr>
        <p:grpSpPr>
          <a:xfrm>
            <a:off x="6578542" y="1345266"/>
            <a:ext cx="4775258" cy="4630109"/>
            <a:chOff x="7232960" y="1345266"/>
            <a:chExt cx="4775258" cy="4630109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D27B481-E909-4A44-B04F-F43AB5BD2F09}"/>
                </a:ext>
              </a:extLst>
            </p:cNvPr>
            <p:cNvSpPr txBox="1">
              <a:spLocks/>
            </p:cNvSpPr>
            <p:nvPr/>
          </p:nvSpPr>
          <p:spPr>
            <a:xfrm>
              <a:off x="7733983" y="5581186"/>
              <a:ext cx="3773212" cy="394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Design Concept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2EB59-D80B-9D43-B2F7-89092CD7B37A}"/>
                </a:ext>
              </a:extLst>
            </p:cNvPr>
            <p:cNvGrpSpPr/>
            <p:nvPr/>
          </p:nvGrpSpPr>
          <p:grpSpPr>
            <a:xfrm>
              <a:off x="7232960" y="1345266"/>
              <a:ext cx="4775258" cy="4167468"/>
              <a:chOff x="5736669" y="1879922"/>
              <a:chExt cx="4775258" cy="416746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A5307D-07CD-4C49-9FA5-26831FEC7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985" y="4742505"/>
                <a:ext cx="1064788" cy="4469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ea typeface="+mn-ea"/>
                    <a:cs typeface="Arial Black"/>
                  </a:rPr>
                  <a:t>Raspberry Zero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AAD4A0B-AAEF-1646-8C8C-CF4E5A42E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027" y="3241930"/>
                <a:ext cx="1023362" cy="558221"/>
              </a:xfrm>
              <a:prstGeom prst="rect">
                <a:avLst/>
              </a:prstGeom>
              <a:solidFill>
                <a:srgbClr val="008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ULN2003 Control Board</a:t>
                </a:r>
                <a:endParaRPr lang="en-US" sz="1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A6A83C6-F087-9347-9C84-D357C28674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256901" y="5371909"/>
                <a:ext cx="168799" cy="287528"/>
              </a:xfrm>
              <a:prstGeom prst="line">
                <a:avLst/>
              </a:prstGeom>
              <a:ln w="444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CEC667-A9C7-654B-8937-C86751BF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6669" y="3522196"/>
                <a:ext cx="1024868" cy="962602"/>
              </a:xfrm>
              <a:prstGeom prst="rect">
                <a:avLst/>
              </a:prstGeom>
              <a:solidFill>
                <a:srgbClr val="660066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5V Power Supply</a:t>
                </a:r>
                <a:endParaRPr lang="en-US" sz="1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1E107F9E-4B4C-8F40-9D1E-F2A6923EA1A6}"/>
                  </a:ext>
                </a:extLst>
              </p:cNvPr>
              <p:cNvCxnSpPr>
                <a:cxnSpLocks noChangeShapeType="1"/>
                <a:stCxn id="18" idx="3"/>
                <a:endCxn id="14" idx="1"/>
              </p:cNvCxnSpPr>
              <p:nvPr/>
            </p:nvCxnSpPr>
            <p:spPr bwMode="auto">
              <a:xfrm>
                <a:off x="6761537" y="4003497"/>
                <a:ext cx="1015448" cy="962469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0" name="Picture 200">
                <a:extLst>
                  <a:ext uri="{FF2B5EF4-FFF2-40B4-BE49-F238E27FC236}">
                    <a16:creationId xmlns:a16="http://schemas.microsoft.com/office/drawing/2014/main" id="{E07ED7EB-920C-9C4B-8277-FEBA04FEF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10032124" y="5555517"/>
                <a:ext cx="182988" cy="776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1">
                <a:extLst>
                  <a:ext uri="{FF2B5EF4-FFF2-40B4-BE49-F238E27FC236}">
                    <a16:creationId xmlns:a16="http://schemas.microsoft.com/office/drawing/2014/main" id="{93D15FF8-16A1-C344-9924-A58E494D5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8247" y="5175346"/>
                <a:ext cx="638947" cy="872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E08F1E8-5092-2E46-A1DE-F6AAFBE21E58}"/>
                  </a:ext>
                </a:extLst>
              </p:cNvPr>
              <p:cNvCxnSpPr>
                <a:cxnSpLocks noChangeShapeType="1"/>
                <a:stCxn id="15" idx="1"/>
                <a:endCxn id="25" idx="0"/>
              </p:cNvCxnSpPr>
              <p:nvPr/>
            </p:nvCxnSpPr>
            <p:spPr bwMode="auto">
              <a:xfrm rot="10800000" flipH="1" flipV="1">
                <a:off x="7170026" y="3521041"/>
                <a:ext cx="1118639" cy="588546"/>
              </a:xfrm>
              <a:prstGeom prst="curvedConnector4">
                <a:avLst>
                  <a:gd name="adj1" fmla="val -20436"/>
                  <a:gd name="adj2" fmla="val 73712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BE67A2ED-4D4E-5242-B700-202501E570C8}"/>
                  </a:ext>
                </a:extLst>
              </p:cNvPr>
              <p:cNvCxnSpPr>
                <a:cxnSpLocks noChangeShapeType="1"/>
                <a:stCxn id="25" idx="3"/>
                <a:endCxn id="14" idx="3"/>
              </p:cNvCxnSpPr>
              <p:nvPr/>
            </p:nvCxnSpPr>
            <p:spPr bwMode="auto">
              <a:xfrm>
                <a:off x="8800347" y="4333048"/>
                <a:ext cx="41426" cy="632918"/>
              </a:xfrm>
              <a:prstGeom prst="curvedConnector3">
                <a:avLst>
                  <a:gd name="adj1" fmla="val 651827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F09ED0-344D-5641-9318-12A801C72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985" y="4109587"/>
                <a:ext cx="1023362" cy="446922"/>
              </a:xfrm>
              <a:prstGeom prst="rect">
                <a:avLst/>
              </a:prstGeom>
              <a:solidFill>
                <a:srgbClr val="0432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ea typeface="+mn-ea"/>
                    <a:cs typeface="Arial Black"/>
                  </a:rPr>
                  <a:t>Arduino Uno R3 </a:t>
                </a:r>
              </a:p>
            </p:txBody>
          </p:sp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499309EC-DB3C-2B46-9A8A-A9B223659F95}"/>
                  </a:ext>
                </a:extLst>
              </p:cNvPr>
              <p:cNvCxnSpPr>
                <a:cxnSpLocks noChangeShapeType="1"/>
                <a:stCxn id="18" idx="3"/>
                <a:endCxn id="25" idx="1"/>
              </p:cNvCxnSpPr>
              <p:nvPr/>
            </p:nvCxnSpPr>
            <p:spPr bwMode="auto">
              <a:xfrm>
                <a:off x="6761537" y="4003497"/>
                <a:ext cx="1015448" cy="329551"/>
              </a:xfrm>
              <a:prstGeom prst="curvedConnector3">
                <a:avLst>
                  <a:gd name="adj1" fmla="val 67737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D6DBB8B-FA16-AD4D-B142-42E0085E7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308" y="3241657"/>
                <a:ext cx="1023362" cy="558221"/>
              </a:xfrm>
              <a:prstGeom prst="rect">
                <a:avLst/>
              </a:prstGeom>
              <a:solidFill>
                <a:srgbClr val="008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ULN2003 Control Board</a:t>
                </a:r>
                <a:endParaRPr lang="en-US" sz="1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075E014E-21EC-D84D-9629-ABB26C9F7E58}"/>
                  </a:ext>
                </a:extLst>
              </p:cNvPr>
              <p:cNvCxnSpPr>
                <a:cxnSpLocks noChangeShapeType="1"/>
                <a:stCxn id="34" idx="1"/>
                <a:endCxn id="25" idx="0"/>
              </p:cNvCxnSpPr>
              <p:nvPr/>
            </p:nvCxnSpPr>
            <p:spPr bwMode="auto">
              <a:xfrm rot="10800000" flipV="1">
                <a:off x="8288666" y="3520767"/>
                <a:ext cx="231642" cy="588819"/>
              </a:xfrm>
              <a:prstGeom prst="curvedConnector2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E2CD97A-B4AD-E040-9FE9-6B7C573E3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028" y="2531810"/>
                <a:ext cx="1023362" cy="558221"/>
              </a:xfrm>
              <a:prstGeom prst="rect">
                <a:avLst/>
              </a:prstGeom>
              <a:solidFill>
                <a:srgbClr val="C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28BYJ-48 Stepper Motor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70762E1-2CFA-6844-B818-13B8AD46F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027" y="1879922"/>
                <a:ext cx="1023362" cy="558221"/>
              </a:xfrm>
              <a:prstGeom prst="rect">
                <a:avLst/>
              </a:prstGeom>
              <a:solidFill>
                <a:srgbClr val="C0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28BYJ-48 Stepper Motor</a:t>
                </a:r>
              </a:p>
            </p:txBody>
          </p:sp>
          <p:cxnSp>
            <p:nvCxnSpPr>
              <p:cNvPr id="63" name="Curved Connector 62">
                <a:extLst>
                  <a:ext uri="{FF2B5EF4-FFF2-40B4-BE49-F238E27FC236}">
                    <a16:creationId xmlns:a16="http://schemas.microsoft.com/office/drawing/2014/main" id="{C3367D14-126B-E142-AE00-7DEB4848B5CA}"/>
                  </a:ext>
                </a:extLst>
              </p:cNvPr>
              <p:cNvCxnSpPr>
                <a:cxnSpLocks noChangeShapeType="1"/>
                <a:stCxn id="61" idx="3"/>
                <a:endCxn id="15" idx="0"/>
              </p:cNvCxnSpPr>
              <p:nvPr/>
            </p:nvCxnSpPr>
            <p:spPr bwMode="auto">
              <a:xfrm flipH="1">
                <a:off x="7681708" y="2810921"/>
                <a:ext cx="511682" cy="431009"/>
              </a:xfrm>
              <a:prstGeom prst="curvedConnector4">
                <a:avLst>
                  <a:gd name="adj1" fmla="val -44676"/>
                  <a:gd name="adj2" fmla="val 82379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Curved Connector 66">
                <a:extLst>
                  <a:ext uri="{FF2B5EF4-FFF2-40B4-BE49-F238E27FC236}">
                    <a16:creationId xmlns:a16="http://schemas.microsoft.com/office/drawing/2014/main" id="{45A0BE31-6D46-C145-807F-D8035FFD2618}"/>
                  </a:ext>
                </a:extLst>
              </p:cNvPr>
              <p:cNvCxnSpPr>
                <a:cxnSpLocks noChangeShapeType="1"/>
                <a:stCxn id="62" idx="3"/>
                <a:endCxn id="34" idx="0"/>
              </p:cNvCxnSpPr>
              <p:nvPr/>
            </p:nvCxnSpPr>
            <p:spPr bwMode="auto">
              <a:xfrm>
                <a:off x="8193389" y="2159033"/>
                <a:ext cx="838600" cy="1082624"/>
              </a:xfrm>
              <a:prstGeom prst="curvedConnector2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E27FC6D-71BE-CE49-ADC0-BA3D24A10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0347" y="5331048"/>
                <a:ext cx="831908" cy="358817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Camera</a:t>
                </a:r>
                <a:endParaRPr lang="en-US" sz="1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5EFEC90E-53E2-F04D-95B6-C738BA2EF684}"/>
                  </a:ext>
                </a:extLst>
              </p:cNvPr>
              <p:cNvCxnSpPr>
                <a:cxnSpLocks noChangeShapeType="1"/>
                <a:stCxn id="75" idx="1"/>
                <a:endCxn id="14" idx="2"/>
              </p:cNvCxnSpPr>
              <p:nvPr/>
            </p:nvCxnSpPr>
            <p:spPr bwMode="auto">
              <a:xfrm rot="10800000">
                <a:off x="8309379" y="5189427"/>
                <a:ext cx="490968" cy="321030"/>
              </a:xfrm>
              <a:prstGeom prst="curvedConnector2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10374E-87CF-9147-A3B2-12E478C646A9}"/>
              </a:ext>
            </a:extLst>
          </p:cNvPr>
          <p:cNvGrpSpPr/>
          <p:nvPr/>
        </p:nvGrpSpPr>
        <p:grpSpPr>
          <a:xfrm>
            <a:off x="306456" y="1505595"/>
            <a:ext cx="5315054" cy="4245489"/>
            <a:chOff x="306456" y="1505595"/>
            <a:chExt cx="5315054" cy="4245489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39D6338-80F4-E145-BBE8-CFE2F40150B5}"/>
                </a:ext>
              </a:extLst>
            </p:cNvPr>
            <p:cNvSpPr/>
            <p:nvPr/>
          </p:nvSpPr>
          <p:spPr>
            <a:xfrm>
              <a:off x="2304732" y="2000924"/>
              <a:ext cx="255187" cy="74201"/>
            </a:xfrm>
            <a:prstGeom prst="rect">
              <a:avLst/>
            </a:prstGeom>
            <a:solidFill>
              <a:srgbClr val="0432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239316E-BDB5-5942-8175-C7D804369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3606419" y="2712230"/>
              <a:ext cx="2114254" cy="151322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BAD9FD0-24B3-A04F-9EA4-B0F35BED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6456" y="3512366"/>
              <a:ext cx="2259852" cy="847444"/>
            </a:xfrm>
            <a:prstGeom prst="rect">
              <a:avLst/>
            </a:prstGeom>
          </p:spPr>
        </p:pic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91AADA9B-55D3-614C-A69A-473B3045E09D}"/>
                </a:ext>
              </a:extLst>
            </p:cNvPr>
            <p:cNvGrpSpPr/>
            <p:nvPr/>
          </p:nvGrpSpPr>
          <p:grpSpPr>
            <a:xfrm>
              <a:off x="2694147" y="2494150"/>
              <a:ext cx="950860" cy="861168"/>
              <a:chOff x="2776939" y="2495861"/>
              <a:chExt cx="950860" cy="86116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CF493F1-042D-7244-9E96-F1F7501C5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081" t="22063" r="17825" b="43037"/>
              <a:stretch/>
            </p:blipFill>
            <p:spPr>
              <a:xfrm>
                <a:off x="2795169" y="2512004"/>
                <a:ext cx="914400" cy="824984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D2ABE71-266D-9447-95A6-E30F11361D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>
                <a:off x="3531060" y="2495861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B3B7874-6699-C147-A16C-D59BE3299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5400000">
                <a:off x="3541883" y="3151072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996FF88C-9AF3-B043-9682-FBBED8227D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10800000">
                <a:off x="2795168" y="3163706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DE7CFC19-6F7F-1249-8107-B7EA833F6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16200000">
                <a:off x="2784346" y="2504597"/>
                <a:ext cx="178509" cy="193323"/>
              </a:xfrm>
              <a:prstGeom prst="rect">
                <a:avLst/>
              </a:prstGeom>
            </p:spPr>
          </p:pic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BC46FF6-ADA3-8143-ADFA-81C1B09A0861}"/>
                  </a:ext>
                </a:extLst>
              </p:cNvPr>
              <p:cNvSpPr/>
              <p:nvPr/>
            </p:nvSpPr>
            <p:spPr>
              <a:xfrm>
                <a:off x="2993929" y="2873039"/>
                <a:ext cx="150050" cy="36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2AF96F9-351A-934B-BA61-214ADFFA5133}"/>
                  </a:ext>
                </a:extLst>
              </p:cNvPr>
              <p:cNvGrpSpPr/>
              <p:nvPr/>
            </p:nvGrpSpPr>
            <p:grpSpPr>
              <a:xfrm>
                <a:off x="2869787" y="2744416"/>
                <a:ext cx="76503" cy="395530"/>
                <a:chOff x="1017593" y="2760526"/>
                <a:chExt cx="76503" cy="39553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51633F4-CB7C-8F44-B0A1-E59BFFB2F998}"/>
                    </a:ext>
                  </a:extLst>
                </p:cNvPr>
                <p:cNvSpPr/>
                <p:nvPr/>
              </p:nvSpPr>
              <p:spPr>
                <a:xfrm>
                  <a:off x="1017593" y="3083021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BD68A43-53AE-2B41-B15B-4EC2E3157C4C}"/>
                    </a:ext>
                  </a:extLst>
                </p:cNvPr>
                <p:cNvSpPr/>
                <p:nvPr/>
              </p:nvSpPr>
              <p:spPr>
                <a:xfrm>
                  <a:off x="1017593" y="2975522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7421827-DB3E-9241-9034-02E79AC28554}"/>
                    </a:ext>
                  </a:extLst>
                </p:cNvPr>
                <p:cNvSpPr/>
                <p:nvPr/>
              </p:nvSpPr>
              <p:spPr>
                <a:xfrm>
                  <a:off x="1017593" y="2868024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A8AE2369-16B7-5A48-9209-24D4D98AE097}"/>
                    </a:ext>
                  </a:extLst>
                </p:cNvPr>
                <p:cNvSpPr/>
                <p:nvPr/>
              </p:nvSpPr>
              <p:spPr>
                <a:xfrm>
                  <a:off x="1017593" y="2760526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E530390-96E2-D941-960E-5A5A75D9EA60}"/>
                  </a:ext>
                </a:extLst>
              </p:cNvPr>
              <p:cNvSpPr/>
              <p:nvPr/>
            </p:nvSpPr>
            <p:spPr>
              <a:xfrm>
                <a:off x="3182968" y="2663526"/>
                <a:ext cx="199198" cy="585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556290E-638B-6248-8C74-ACB08EA7D610}"/>
                  </a:ext>
                </a:extLst>
              </p:cNvPr>
              <p:cNvGrpSpPr/>
              <p:nvPr/>
            </p:nvGrpSpPr>
            <p:grpSpPr>
              <a:xfrm>
                <a:off x="3148113" y="2569388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7B21A56-869C-3548-B8A8-9DD19B11538F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D6D59882-F57C-CB49-84DE-92E38560E1C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15" name="Snip Same Side Corner Rectangle 114">
                      <a:extLst>
                        <a:ext uri="{FF2B5EF4-FFF2-40B4-BE49-F238E27FC236}">
                          <a16:creationId xmlns:a16="http://schemas.microsoft.com/office/drawing/2014/main" id="{429188EF-641C-644E-8AD8-3099A0B60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Snip Same Side Corner Rectangle 116">
                      <a:extLst>
                        <a:ext uri="{FF2B5EF4-FFF2-40B4-BE49-F238E27FC236}">
                          <a16:creationId xmlns:a16="http://schemas.microsoft.com/office/drawing/2014/main" id="{8DBB8F59-561B-DE45-9284-3EFFDBD915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FA981072-5288-C747-BC38-AB4943DF0C0F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8540DF5-60D9-E64B-B9F9-5AD07AF3EC6B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9B2801E2-A2BD-7C46-B539-4652846B87A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24" name="Snip Same Side Corner Rectangle 123">
                      <a:extLst>
                        <a:ext uri="{FF2B5EF4-FFF2-40B4-BE49-F238E27FC236}">
                          <a16:creationId xmlns:a16="http://schemas.microsoft.com/office/drawing/2014/main" id="{5B6F6270-01E4-D946-BD4E-40C72DAD8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Snip Same Side Corner Rectangle 124">
                      <a:extLst>
                        <a:ext uri="{FF2B5EF4-FFF2-40B4-BE49-F238E27FC236}">
                          <a16:creationId xmlns:a16="http://schemas.microsoft.com/office/drawing/2014/main" id="{506FBE4D-BB59-AD41-B594-EB529703F2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964FD3E-EAC7-FF49-8D66-7710EDF3A70B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77D97A82-9AE5-3841-A25E-BAF6E7ED3EBC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3DE9F01D-D61E-7C46-90EA-CB72CB9E2EB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29" name="Snip Same Side Corner Rectangle 128">
                      <a:extLst>
                        <a:ext uri="{FF2B5EF4-FFF2-40B4-BE49-F238E27FC236}">
                          <a16:creationId xmlns:a16="http://schemas.microsoft.com/office/drawing/2014/main" id="{C19F5888-805D-7340-8917-3F50BF1B5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Snip Same Side Corner Rectangle 129">
                      <a:extLst>
                        <a:ext uri="{FF2B5EF4-FFF2-40B4-BE49-F238E27FC236}">
                          <a16:creationId xmlns:a16="http://schemas.microsoft.com/office/drawing/2014/main" id="{BE04B4F7-DE24-5546-B8E4-ADAFB272A3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4EC6E7A-8132-E945-97E0-90F87A0B0594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C38DAA1-91E4-8842-B4BD-AC6A89E97F91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E2402EA6-6012-6948-9224-563AC7C544E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34" name="Snip Same Side Corner Rectangle 133">
                      <a:extLst>
                        <a:ext uri="{FF2B5EF4-FFF2-40B4-BE49-F238E27FC236}">
                          <a16:creationId xmlns:a16="http://schemas.microsoft.com/office/drawing/2014/main" id="{8D49571B-7936-5D44-A273-898DA146E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Snip Same Side Corner Rectangle 134">
                      <a:extLst>
                        <a:ext uri="{FF2B5EF4-FFF2-40B4-BE49-F238E27FC236}">
                          <a16:creationId xmlns:a16="http://schemas.microsoft.com/office/drawing/2014/main" id="{A646C373-05A3-9442-B834-EC1833D754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81BE862F-D40E-174F-BC42-AFE22DF7B06F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D09797F-4803-B445-B2FA-38549292419D}"/>
                  </a:ext>
                </a:extLst>
              </p:cNvPr>
              <p:cNvGrpSpPr/>
              <p:nvPr/>
            </p:nvGrpSpPr>
            <p:grpSpPr>
              <a:xfrm rot="5400000">
                <a:off x="3346758" y="2969500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797CD853-F479-0840-8301-05814BBF6598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152E23F0-E8C4-2244-89D1-3AF667D2B43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56" name="Snip Same Side Corner Rectangle 155">
                      <a:extLst>
                        <a:ext uri="{FF2B5EF4-FFF2-40B4-BE49-F238E27FC236}">
                          <a16:creationId xmlns:a16="http://schemas.microsoft.com/office/drawing/2014/main" id="{536DE652-ABE2-E846-AC6D-E236DFCE4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" name="Snip Same Side Corner Rectangle 156">
                      <a:extLst>
                        <a:ext uri="{FF2B5EF4-FFF2-40B4-BE49-F238E27FC236}">
                          <a16:creationId xmlns:a16="http://schemas.microsoft.com/office/drawing/2014/main" id="{7C204DC9-5FBD-5943-8B51-03F36D5E941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36E49DE4-8836-2944-9E40-D5764506C812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51C9D438-91CB-B74A-855C-6501BA12BFCF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639F57DC-1A41-9A40-BC5E-12329C11A9D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52" name="Snip Same Side Corner Rectangle 151">
                      <a:extLst>
                        <a:ext uri="{FF2B5EF4-FFF2-40B4-BE49-F238E27FC236}">
                          <a16:creationId xmlns:a16="http://schemas.microsoft.com/office/drawing/2014/main" id="{08DFEC5A-7D9F-9644-9578-B8224FD40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Snip Same Side Corner Rectangle 152">
                      <a:extLst>
                        <a:ext uri="{FF2B5EF4-FFF2-40B4-BE49-F238E27FC236}">
                          <a16:creationId xmlns:a16="http://schemas.microsoft.com/office/drawing/2014/main" id="{41E523F9-3176-A440-94E0-0AC1DCD5C0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C0B27FED-0249-614E-BC97-9F94F50F1901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BE46B842-6E95-EB49-8225-EE7259E31043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448FB20-E383-BB4A-BC81-484710BC1F0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48" name="Snip Same Side Corner Rectangle 147">
                      <a:extLst>
                        <a:ext uri="{FF2B5EF4-FFF2-40B4-BE49-F238E27FC236}">
                          <a16:creationId xmlns:a16="http://schemas.microsoft.com/office/drawing/2014/main" id="{C6BD1E1C-1901-4140-BDF2-B7D263D068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" name="Snip Same Side Corner Rectangle 148">
                      <a:extLst>
                        <a:ext uri="{FF2B5EF4-FFF2-40B4-BE49-F238E27FC236}">
                          <a16:creationId xmlns:a16="http://schemas.microsoft.com/office/drawing/2014/main" id="{8D684661-E064-A44C-A74F-FED1929664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AE73A0C-4145-F542-8D6B-555C80291AFC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F21C3F8-DE33-9343-B5AD-81232C16B171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35B9D8CC-E4F0-194A-A2CD-7EAAB7CB10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44" name="Snip Same Side Corner Rectangle 143">
                      <a:extLst>
                        <a:ext uri="{FF2B5EF4-FFF2-40B4-BE49-F238E27FC236}">
                          <a16:creationId xmlns:a16="http://schemas.microsoft.com/office/drawing/2014/main" id="{33338216-B058-0543-86D5-DDF1A0E0E5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Snip Same Side Corner Rectangle 144">
                      <a:extLst>
                        <a:ext uri="{FF2B5EF4-FFF2-40B4-BE49-F238E27FC236}">
                          <a16:creationId xmlns:a16="http://schemas.microsoft.com/office/drawing/2014/main" id="{2F39BF24-89DE-7348-B744-510ED06250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E9988F3-F617-E042-8B83-659B231F6CEC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970F2F2-86C5-3942-B467-D5DC03C00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40188" y="3059278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A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070E6E1-B0D4-BE4D-A2BF-C3B427C23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6591" y="2953562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B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AC214AD-00CB-B84A-BBC6-7011F63D0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6592" y="2837208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C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02BCBB2-7B33-3241-9533-244CDB351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4691" y="2731492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D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26002A0-615C-F243-AA71-14CFE27F9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465876" y="2817450"/>
                <a:ext cx="249906" cy="389064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t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1N1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1IN2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ea typeface="+mn-ea"/>
                    <a:cs typeface="Arial Black"/>
                  </a:rPr>
                  <a:t>1N2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1N3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26E44FE-A0CB-5546-8E54-27060D780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322253" y="2498721"/>
                <a:ext cx="59911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+</a:t>
                </a:r>
                <a:endParaRPr lang="en-US" sz="3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E819F94F-0111-4E4D-B495-33262F3BF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401976" y="2498721"/>
                <a:ext cx="59911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-</a:t>
                </a:r>
                <a:endParaRPr lang="en-US" sz="3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B03C890-023A-3D40-8411-A7218E024DA8}"/>
                  </a:ext>
                </a:extLst>
              </p:cNvPr>
              <p:cNvGrpSpPr/>
              <p:nvPr/>
            </p:nvGrpSpPr>
            <p:grpSpPr>
              <a:xfrm rot="16200000">
                <a:off x="2908239" y="3020924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BAB1DEF-453A-294A-ABA0-1ADB3962138A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ABC9E6CD-0C08-E344-8DB2-36623E9C3D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90" name="Snip Same Side Corner Rectangle 189">
                      <a:extLst>
                        <a:ext uri="{FF2B5EF4-FFF2-40B4-BE49-F238E27FC236}">
                          <a16:creationId xmlns:a16="http://schemas.microsoft.com/office/drawing/2014/main" id="{9146326A-EDB0-EB40-B8A1-96E0DC0CB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Snip Same Side Corner Rectangle 190">
                      <a:extLst>
                        <a:ext uri="{FF2B5EF4-FFF2-40B4-BE49-F238E27FC236}">
                          <a16:creationId xmlns:a16="http://schemas.microsoft.com/office/drawing/2014/main" id="{E5A9F7AF-373E-E149-8DAA-82C5A9C71C0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A59120BD-EB59-6546-983A-3AE968E0A466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E1BC9E2D-AFA7-F84F-B7DD-2234BE6724E7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FF1EAC3F-C58C-734F-9589-889B78ADCF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86" name="Snip Same Side Corner Rectangle 185">
                      <a:extLst>
                        <a:ext uri="{FF2B5EF4-FFF2-40B4-BE49-F238E27FC236}">
                          <a16:creationId xmlns:a16="http://schemas.microsoft.com/office/drawing/2014/main" id="{610A1EA0-3708-FF41-8790-AC5316EC3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Snip Same Side Corner Rectangle 186">
                      <a:extLst>
                        <a:ext uri="{FF2B5EF4-FFF2-40B4-BE49-F238E27FC236}">
                          <a16:creationId xmlns:a16="http://schemas.microsoft.com/office/drawing/2014/main" id="{8145AA9E-DD97-6D49-923C-D0A1A4855A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58FD20A6-B76E-2B4A-8167-B5AB4F63DED2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78D6427D-2B21-FB4E-87D7-4B239F760DB5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B81F59A0-33BC-6C49-8B21-EB8AD0E9FC1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82" name="Snip Same Side Corner Rectangle 181">
                      <a:extLst>
                        <a:ext uri="{FF2B5EF4-FFF2-40B4-BE49-F238E27FC236}">
                          <a16:creationId xmlns:a16="http://schemas.microsoft.com/office/drawing/2014/main" id="{9F4E3D6A-475C-0447-A7F0-415C66BB86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Snip Same Side Corner Rectangle 182">
                      <a:extLst>
                        <a:ext uri="{FF2B5EF4-FFF2-40B4-BE49-F238E27FC236}">
                          <a16:creationId xmlns:a16="http://schemas.microsoft.com/office/drawing/2014/main" id="{379D2B7B-C19C-7D44-A9A2-57F5B613F8F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E970EE0-2A99-F84E-B2C1-2C79DF985A7B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93F4C17E-EBC6-5442-8912-650823548027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9406BEAF-458A-F34E-90F4-A5058F0DE6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178" name="Snip Same Side Corner Rectangle 177">
                      <a:extLst>
                        <a:ext uri="{FF2B5EF4-FFF2-40B4-BE49-F238E27FC236}">
                          <a16:creationId xmlns:a16="http://schemas.microsoft.com/office/drawing/2014/main" id="{6E092C36-2299-4E4E-8B90-8B2DF8A21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Snip Same Side Corner Rectangle 178">
                      <a:extLst>
                        <a:ext uri="{FF2B5EF4-FFF2-40B4-BE49-F238E27FC236}">
                          <a16:creationId xmlns:a16="http://schemas.microsoft.com/office/drawing/2014/main" id="{888F22CC-FB86-CC40-B751-285F47FD7F9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94704D21-16F4-A245-9C29-AECB3824179F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0663914-0386-FE4E-955B-6ABDF5241075}"/>
                </a:ext>
              </a:extLst>
            </p:cNvPr>
            <p:cNvGrpSpPr/>
            <p:nvPr/>
          </p:nvGrpSpPr>
          <p:grpSpPr>
            <a:xfrm>
              <a:off x="2710812" y="3514533"/>
              <a:ext cx="950860" cy="861168"/>
              <a:chOff x="2776939" y="2495861"/>
              <a:chExt cx="950860" cy="861168"/>
            </a:xfrm>
          </p:grpSpPr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CEB05DEB-1003-CC4C-B6CF-07B82BF13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3081" t="22063" r="17825" b="43037"/>
              <a:stretch/>
            </p:blipFill>
            <p:spPr>
              <a:xfrm>
                <a:off x="2795169" y="2512004"/>
                <a:ext cx="914400" cy="824984"/>
              </a:xfrm>
              <a:prstGeom prst="rect">
                <a:avLst/>
              </a:prstGeom>
            </p:spPr>
          </p:pic>
          <p:pic>
            <p:nvPicPr>
              <p:cNvPr id="364" name="Picture 363">
                <a:extLst>
                  <a:ext uri="{FF2B5EF4-FFF2-40B4-BE49-F238E27FC236}">
                    <a16:creationId xmlns:a16="http://schemas.microsoft.com/office/drawing/2014/main" id="{A708EC73-F756-2D43-8D83-E4BDD56D4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>
                <a:off x="3531060" y="2495861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365" name="Picture 364">
                <a:extLst>
                  <a:ext uri="{FF2B5EF4-FFF2-40B4-BE49-F238E27FC236}">
                    <a16:creationId xmlns:a16="http://schemas.microsoft.com/office/drawing/2014/main" id="{98A1C897-A491-4649-BBC7-E8CE897494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5400000">
                <a:off x="3541883" y="3151072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A112F05F-1800-1F45-B0CB-DA6ABB5B2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10800000">
                <a:off x="2795168" y="3163706"/>
                <a:ext cx="178509" cy="193323"/>
              </a:xfrm>
              <a:prstGeom prst="rect">
                <a:avLst/>
              </a:prstGeom>
            </p:spPr>
          </p:pic>
          <p:pic>
            <p:nvPicPr>
              <p:cNvPr id="367" name="Picture 366">
                <a:extLst>
                  <a:ext uri="{FF2B5EF4-FFF2-40B4-BE49-F238E27FC236}">
                    <a16:creationId xmlns:a16="http://schemas.microsoft.com/office/drawing/2014/main" id="{F9691A06-55EE-2142-A67C-728F86B231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444" r="12657" b="77187"/>
              <a:stretch/>
            </p:blipFill>
            <p:spPr>
              <a:xfrm rot="16200000">
                <a:off x="2784346" y="2504597"/>
                <a:ext cx="178509" cy="193323"/>
              </a:xfrm>
              <a:prstGeom prst="rect">
                <a:avLst/>
              </a:prstGeom>
            </p:spPr>
          </p:pic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A5D28FB-CA5B-A949-B1F3-AC368C74E59E}"/>
                  </a:ext>
                </a:extLst>
              </p:cNvPr>
              <p:cNvSpPr/>
              <p:nvPr/>
            </p:nvSpPr>
            <p:spPr>
              <a:xfrm>
                <a:off x="2993929" y="2873039"/>
                <a:ext cx="150050" cy="368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E6E5D9F6-8860-D242-8102-4B9E6FFE0E28}"/>
                  </a:ext>
                </a:extLst>
              </p:cNvPr>
              <p:cNvGrpSpPr/>
              <p:nvPr/>
            </p:nvGrpSpPr>
            <p:grpSpPr>
              <a:xfrm>
                <a:off x="2869787" y="2744416"/>
                <a:ext cx="76503" cy="395530"/>
                <a:chOff x="1017593" y="2760526"/>
                <a:chExt cx="76503" cy="395530"/>
              </a:xfrm>
            </p:grpSpPr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A95C5EFA-F591-6241-9B8F-2ABA15962919}"/>
                    </a:ext>
                  </a:extLst>
                </p:cNvPr>
                <p:cNvSpPr/>
                <p:nvPr/>
              </p:nvSpPr>
              <p:spPr>
                <a:xfrm>
                  <a:off x="1017593" y="3083021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E7557C58-AF91-8246-978A-9CCA679E1AB3}"/>
                    </a:ext>
                  </a:extLst>
                </p:cNvPr>
                <p:cNvSpPr/>
                <p:nvPr/>
              </p:nvSpPr>
              <p:spPr>
                <a:xfrm>
                  <a:off x="1017593" y="2975522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EDF810AC-B087-B94E-B539-F91C183D3628}"/>
                    </a:ext>
                  </a:extLst>
                </p:cNvPr>
                <p:cNvSpPr/>
                <p:nvPr/>
              </p:nvSpPr>
              <p:spPr>
                <a:xfrm>
                  <a:off x="1017593" y="2868024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8C427CE7-5DB0-8A4C-8528-D61D31F47EEA}"/>
                    </a:ext>
                  </a:extLst>
                </p:cNvPr>
                <p:cNvSpPr/>
                <p:nvPr/>
              </p:nvSpPr>
              <p:spPr>
                <a:xfrm>
                  <a:off x="1017593" y="2760526"/>
                  <a:ext cx="76503" cy="730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212682B1-FE8B-2F40-8565-4575AFDAEB9F}"/>
                  </a:ext>
                </a:extLst>
              </p:cNvPr>
              <p:cNvSpPr/>
              <p:nvPr/>
            </p:nvSpPr>
            <p:spPr>
              <a:xfrm>
                <a:off x="3182968" y="2663526"/>
                <a:ext cx="199198" cy="585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01C2883E-76E7-4D47-BD86-533510DA8BE5}"/>
                  </a:ext>
                </a:extLst>
              </p:cNvPr>
              <p:cNvGrpSpPr/>
              <p:nvPr/>
            </p:nvGrpSpPr>
            <p:grpSpPr>
              <a:xfrm>
                <a:off x="3148113" y="2569388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E66237EE-70C7-724B-A116-F1E099582E24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42876B9F-D191-CB43-A37D-0065EA7E056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39" name="Snip Same Side Corner Rectangle 438">
                      <a:extLst>
                        <a:ext uri="{FF2B5EF4-FFF2-40B4-BE49-F238E27FC236}">
                          <a16:creationId xmlns:a16="http://schemas.microsoft.com/office/drawing/2014/main" id="{93662C9C-1A54-9F4D-A3F7-7BE06E1CD6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Snip Same Side Corner Rectangle 439">
                      <a:extLst>
                        <a:ext uri="{FF2B5EF4-FFF2-40B4-BE49-F238E27FC236}">
                          <a16:creationId xmlns:a16="http://schemas.microsoft.com/office/drawing/2014/main" id="{91459621-32EF-C94C-A882-7A42CA4B24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D8C868F8-3F15-C048-A8BA-6A93C3151B09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13F5E086-A8F4-D440-B28B-FA0BC5769DF8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33" name="Group 432">
                    <a:extLst>
                      <a:ext uri="{FF2B5EF4-FFF2-40B4-BE49-F238E27FC236}">
                        <a16:creationId xmlns:a16="http://schemas.microsoft.com/office/drawing/2014/main" id="{F55423B0-8DA1-134C-83CC-5BA9C21300E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35" name="Snip Same Side Corner Rectangle 434">
                      <a:extLst>
                        <a:ext uri="{FF2B5EF4-FFF2-40B4-BE49-F238E27FC236}">
                          <a16:creationId xmlns:a16="http://schemas.microsoft.com/office/drawing/2014/main" id="{07002F72-9BC0-DD4B-A601-2E896E5184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6" name="Snip Same Side Corner Rectangle 435">
                      <a:extLst>
                        <a:ext uri="{FF2B5EF4-FFF2-40B4-BE49-F238E27FC236}">
                          <a16:creationId xmlns:a16="http://schemas.microsoft.com/office/drawing/2014/main" id="{9FF396D2-ADC2-6845-8AB1-8C6B404D8D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8C8C132E-AC1E-D347-9BC7-A55D681DBAD0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27FF5B3C-F66C-8E45-98CB-D4E877816D6C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E00B73E8-CA00-9E42-8C84-B7DF2BA1DC1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31" name="Snip Same Side Corner Rectangle 430">
                      <a:extLst>
                        <a:ext uri="{FF2B5EF4-FFF2-40B4-BE49-F238E27FC236}">
                          <a16:creationId xmlns:a16="http://schemas.microsoft.com/office/drawing/2014/main" id="{CD049BCA-353F-1D44-AD63-D1C103995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Snip Same Side Corner Rectangle 431">
                      <a:extLst>
                        <a:ext uri="{FF2B5EF4-FFF2-40B4-BE49-F238E27FC236}">
                          <a16:creationId xmlns:a16="http://schemas.microsoft.com/office/drawing/2014/main" id="{C91924AE-7E12-554A-844A-F9C3B3DAC7F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E848715F-6F6E-264F-8E30-02C33B8B463E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F8D48DB4-0F6B-9E40-9968-EFA1EAB00ACE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25" name="Group 424">
                    <a:extLst>
                      <a:ext uri="{FF2B5EF4-FFF2-40B4-BE49-F238E27FC236}">
                        <a16:creationId xmlns:a16="http://schemas.microsoft.com/office/drawing/2014/main" id="{530B8A73-863C-4741-94AC-7D779F94CE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27" name="Snip Same Side Corner Rectangle 426">
                      <a:extLst>
                        <a:ext uri="{FF2B5EF4-FFF2-40B4-BE49-F238E27FC236}">
                          <a16:creationId xmlns:a16="http://schemas.microsoft.com/office/drawing/2014/main" id="{33FF35E2-CA9A-9645-BAFF-93B4201B58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Snip Same Side Corner Rectangle 427">
                      <a:extLst>
                        <a:ext uri="{FF2B5EF4-FFF2-40B4-BE49-F238E27FC236}">
                          <a16:creationId xmlns:a16="http://schemas.microsoft.com/office/drawing/2014/main" id="{3AF5E534-D24B-EB4C-9A28-7162BA49F99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EC261A65-E6C4-D449-B0E6-2B8CF642FE86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A3273E16-73EA-7849-AFF3-8CBB1EA14DF4}"/>
                  </a:ext>
                </a:extLst>
              </p:cNvPr>
              <p:cNvGrpSpPr/>
              <p:nvPr/>
            </p:nvGrpSpPr>
            <p:grpSpPr>
              <a:xfrm rot="5400000">
                <a:off x="3346758" y="2969500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DF1EAB25-1199-DC44-A2A9-5F427262C695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17" name="Group 416">
                    <a:extLst>
                      <a:ext uri="{FF2B5EF4-FFF2-40B4-BE49-F238E27FC236}">
                        <a16:creationId xmlns:a16="http://schemas.microsoft.com/office/drawing/2014/main" id="{1E90DB2B-49E6-4A4A-B5EB-37A2F2C9C75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19" name="Snip Same Side Corner Rectangle 418">
                      <a:extLst>
                        <a:ext uri="{FF2B5EF4-FFF2-40B4-BE49-F238E27FC236}">
                          <a16:creationId xmlns:a16="http://schemas.microsoft.com/office/drawing/2014/main" id="{6A4DC260-B132-3C43-82B1-354FEE2E1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0" name="Snip Same Side Corner Rectangle 419">
                      <a:extLst>
                        <a:ext uri="{FF2B5EF4-FFF2-40B4-BE49-F238E27FC236}">
                          <a16:creationId xmlns:a16="http://schemas.microsoft.com/office/drawing/2014/main" id="{ABDEF6DA-BA93-8249-8AD8-5EF1C2422BE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572B2B52-8828-374A-AACA-E58C46B22BBD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229F694B-6475-C044-9E24-38B3717FAC53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FA05FC1-9208-1543-AB07-9A7B36BB1CF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15" name="Snip Same Side Corner Rectangle 414">
                      <a:extLst>
                        <a:ext uri="{FF2B5EF4-FFF2-40B4-BE49-F238E27FC236}">
                          <a16:creationId xmlns:a16="http://schemas.microsoft.com/office/drawing/2014/main" id="{34B4386C-DBFF-5B4F-AC7B-36C5F58C8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6" name="Snip Same Side Corner Rectangle 415">
                      <a:extLst>
                        <a:ext uri="{FF2B5EF4-FFF2-40B4-BE49-F238E27FC236}">
                          <a16:creationId xmlns:a16="http://schemas.microsoft.com/office/drawing/2014/main" id="{7642AAFF-D2EC-C34D-9DD8-DB1D32827E5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15B4459D-EBBE-7645-A52C-0D21E3D5FFA1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B6836BC3-FFA8-8C4A-8EB8-5B457CCC7BB3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09" name="Group 408">
                    <a:extLst>
                      <a:ext uri="{FF2B5EF4-FFF2-40B4-BE49-F238E27FC236}">
                        <a16:creationId xmlns:a16="http://schemas.microsoft.com/office/drawing/2014/main" id="{C5BBCC88-7448-664F-8CD5-A08685183A6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11" name="Snip Same Side Corner Rectangle 410">
                      <a:extLst>
                        <a:ext uri="{FF2B5EF4-FFF2-40B4-BE49-F238E27FC236}">
                          <a16:creationId xmlns:a16="http://schemas.microsoft.com/office/drawing/2014/main" id="{C6D26ABB-2D9A-CF42-9797-99C302554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Snip Same Side Corner Rectangle 411">
                      <a:extLst>
                        <a:ext uri="{FF2B5EF4-FFF2-40B4-BE49-F238E27FC236}">
                          <a16:creationId xmlns:a16="http://schemas.microsoft.com/office/drawing/2014/main" id="{291611FD-225A-3144-AB5A-9A6679DB609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EF4927CD-C5F8-B149-A20D-D2EA04B880A2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EBDFDDD4-C348-1348-9D7E-6EBB141DD446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904F3DBA-2891-B04A-BE16-5340FFB76FA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407" name="Snip Same Side Corner Rectangle 406">
                      <a:extLst>
                        <a:ext uri="{FF2B5EF4-FFF2-40B4-BE49-F238E27FC236}">
                          <a16:creationId xmlns:a16="http://schemas.microsoft.com/office/drawing/2014/main" id="{F76449E4-42DA-D541-B4C9-F87FB5D02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8" name="Snip Same Side Corner Rectangle 407">
                      <a:extLst>
                        <a:ext uri="{FF2B5EF4-FFF2-40B4-BE49-F238E27FC236}">
                          <a16:creationId xmlns:a16="http://schemas.microsoft.com/office/drawing/2014/main" id="{0EB19188-811A-1041-A7E3-807D5728AC4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5000257D-0FD3-6040-BBAF-BA060687E7DF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43D74FC-84FF-9B48-AA89-D7F06C359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40188" y="3059278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A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E4D0F83F-B774-1549-BD38-AD1E619BF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6591" y="2953562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B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B61CC969-9FC2-FB46-8F6A-7E1CA1F85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6592" y="2837208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C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DFF2C55-30DD-C846-9943-C5C9BD7C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34691" y="2731492"/>
                <a:ext cx="58389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D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7FD2BFB2-5608-CB4E-A8CE-9DBC5A0E1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465876" y="2817450"/>
                <a:ext cx="249906" cy="389064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t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1N1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1IN2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ea typeface="+mn-ea"/>
                    <a:cs typeface="Arial Black"/>
                  </a:rPr>
                  <a:t>1N2</a:t>
                </a: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1N3</a:t>
                </a:r>
                <a:endParaRPr lang="en-US" sz="2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CCE0323A-419E-2D49-8621-A35378DA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322253" y="2498721"/>
                <a:ext cx="59911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+</a:t>
                </a:r>
                <a:endParaRPr lang="en-US" sz="3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2DFB6592-7E29-F64A-86C6-3F067E152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401976" y="2498721"/>
                <a:ext cx="59911" cy="98096"/>
              </a:xfrm>
              <a:prstGeom prst="rect">
                <a:avLst/>
              </a:prstGeom>
              <a:noFill/>
              <a:ln w="28575">
                <a:noFill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130626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00" dirty="0">
                    <a:solidFill>
                      <a:schemeClr val="lt1"/>
                    </a:solidFill>
                    <a:latin typeface="Arial Black"/>
                    <a:cs typeface="Arial Black"/>
                  </a:rPr>
                  <a:t>-</a:t>
                </a:r>
                <a:endParaRPr lang="en-US" sz="300" dirty="0">
                  <a:solidFill>
                    <a:schemeClr val="lt1"/>
                  </a:solidFill>
                  <a:latin typeface="Arial Black"/>
                  <a:ea typeface="+mn-ea"/>
                  <a:cs typeface="Arial Black"/>
                </a:endParaRPr>
              </a:p>
            </p:txBody>
          </p: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52C50B31-5CD5-F14E-A65E-289C92F42C03}"/>
                  </a:ext>
                </a:extLst>
              </p:cNvPr>
              <p:cNvGrpSpPr/>
              <p:nvPr/>
            </p:nvGrpSpPr>
            <p:grpSpPr>
              <a:xfrm rot="16200000">
                <a:off x="2908239" y="3020924"/>
                <a:ext cx="321430" cy="73152"/>
                <a:chOff x="1295919" y="2560098"/>
                <a:chExt cx="321430" cy="73152"/>
              </a:xfrm>
            </p:grpSpPr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814F413B-2DAE-694D-9C98-3B369ADB76C6}"/>
                    </a:ext>
                  </a:extLst>
                </p:cNvPr>
                <p:cNvGrpSpPr/>
                <p:nvPr/>
              </p:nvGrpSpPr>
              <p:grpSpPr>
                <a:xfrm>
                  <a:off x="154419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397" name="Group 396">
                    <a:extLst>
                      <a:ext uri="{FF2B5EF4-FFF2-40B4-BE49-F238E27FC236}">
                        <a16:creationId xmlns:a16="http://schemas.microsoft.com/office/drawing/2014/main" id="{A721B61A-B39A-4B41-8933-53A173CC33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399" name="Snip Same Side Corner Rectangle 398">
                      <a:extLst>
                        <a:ext uri="{FF2B5EF4-FFF2-40B4-BE49-F238E27FC236}">
                          <a16:creationId xmlns:a16="http://schemas.microsoft.com/office/drawing/2014/main" id="{ADCE01B8-6001-F241-8467-A5F327094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Snip Same Side Corner Rectangle 399">
                      <a:extLst>
                        <a:ext uri="{FF2B5EF4-FFF2-40B4-BE49-F238E27FC236}">
                          <a16:creationId xmlns:a16="http://schemas.microsoft.com/office/drawing/2014/main" id="{2E41F72D-0D75-9E47-A782-B8543D118F3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EC8575CF-7546-814C-89A9-56028FA4B50C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82178363-AB3A-0C46-A602-0AB7FACAEA74}"/>
                    </a:ext>
                  </a:extLst>
                </p:cNvPr>
                <p:cNvGrpSpPr/>
                <p:nvPr/>
              </p:nvGrpSpPr>
              <p:grpSpPr>
                <a:xfrm>
                  <a:off x="1461437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1BDE4544-D713-BF43-A588-B82F8ACEC19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395" name="Snip Same Side Corner Rectangle 394">
                      <a:extLst>
                        <a:ext uri="{FF2B5EF4-FFF2-40B4-BE49-F238E27FC236}">
                          <a16:creationId xmlns:a16="http://schemas.microsoft.com/office/drawing/2014/main" id="{9B6B8E08-D6C1-614C-A3A9-7C72F3A7D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Snip Same Side Corner Rectangle 395">
                      <a:extLst>
                        <a:ext uri="{FF2B5EF4-FFF2-40B4-BE49-F238E27FC236}">
                          <a16:creationId xmlns:a16="http://schemas.microsoft.com/office/drawing/2014/main" id="{80F41F07-D5F2-7740-8C2D-83E6F49967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156EAA58-AE5A-B249-9720-1913D2524F48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901BF9A0-95F3-D04D-826B-B57BB9AF48A3}"/>
                    </a:ext>
                  </a:extLst>
                </p:cNvPr>
                <p:cNvGrpSpPr/>
                <p:nvPr/>
              </p:nvGrpSpPr>
              <p:grpSpPr>
                <a:xfrm>
                  <a:off x="1378678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7C29B97D-CA24-BB42-B593-8DF43E94E48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391" name="Snip Same Side Corner Rectangle 390">
                      <a:extLst>
                        <a:ext uri="{FF2B5EF4-FFF2-40B4-BE49-F238E27FC236}">
                          <a16:creationId xmlns:a16="http://schemas.microsoft.com/office/drawing/2014/main" id="{16883C93-3831-5D49-A068-556751E67B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Snip Same Side Corner Rectangle 391">
                      <a:extLst>
                        <a:ext uri="{FF2B5EF4-FFF2-40B4-BE49-F238E27FC236}">
                          <a16:creationId xmlns:a16="http://schemas.microsoft.com/office/drawing/2014/main" id="{8A9618E1-D9E8-614E-858A-0E5AFED4DFE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B408C9A6-DEA5-844B-B468-324E53FFA38F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F88A3784-B963-7343-97A3-CCBDAA6A01A2}"/>
                    </a:ext>
                  </a:extLst>
                </p:cNvPr>
                <p:cNvGrpSpPr/>
                <p:nvPr/>
              </p:nvGrpSpPr>
              <p:grpSpPr>
                <a:xfrm>
                  <a:off x="1295919" y="2560098"/>
                  <a:ext cx="73152" cy="73152"/>
                  <a:chOff x="1691878" y="2074411"/>
                  <a:chExt cx="73152" cy="73152"/>
                </a:xfrm>
              </p:grpSpPr>
              <p:grpSp>
                <p:nvGrpSpPr>
                  <p:cNvPr id="385" name="Group 384">
                    <a:extLst>
                      <a:ext uri="{FF2B5EF4-FFF2-40B4-BE49-F238E27FC236}">
                        <a16:creationId xmlns:a16="http://schemas.microsoft.com/office/drawing/2014/main" id="{AD4994EA-5F4C-094D-98F3-A2BD4755081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91878" y="2074411"/>
                    <a:ext cx="73152" cy="73152"/>
                    <a:chOff x="1384351" y="1970878"/>
                    <a:chExt cx="128016" cy="121456"/>
                  </a:xfrm>
                </p:grpSpPr>
                <p:sp>
                  <p:nvSpPr>
                    <p:cNvPr id="387" name="Snip Same Side Corner Rectangle 386">
                      <a:extLst>
                        <a:ext uri="{FF2B5EF4-FFF2-40B4-BE49-F238E27FC236}">
                          <a16:creationId xmlns:a16="http://schemas.microsoft.com/office/drawing/2014/main" id="{C21E73DC-CE88-7F47-B5EA-EC08E072E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4351" y="1970878"/>
                      <a:ext cx="128016" cy="79659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Snip Same Side Corner Rectangle 387">
                      <a:extLst>
                        <a:ext uri="{FF2B5EF4-FFF2-40B4-BE49-F238E27FC236}">
                          <a16:creationId xmlns:a16="http://schemas.microsoft.com/office/drawing/2014/main" id="{833206EA-35AD-6644-99B4-E20E06EEED1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384351" y="2010707"/>
                      <a:ext cx="128016" cy="81627"/>
                    </a:xfrm>
                    <a:prstGeom prst="snip2SameRect">
                      <a:avLst/>
                    </a:pr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0669188B-68AB-5949-90FB-2A5E189F8B5D}"/>
                      </a:ext>
                    </a:extLst>
                  </p:cNvPr>
                  <p:cNvSpPr/>
                  <p:nvPr/>
                </p:nvSpPr>
                <p:spPr>
                  <a:xfrm>
                    <a:off x="1714738" y="2097271"/>
                    <a:ext cx="27432" cy="27432"/>
                  </a:xfrm>
                  <a:prstGeom prst="rect">
                    <a:avLst/>
                  </a:prstGeom>
                  <a:solidFill>
                    <a:srgbClr val="999B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5D3020A0-2CF0-6141-A7FD-BB677F1E49F3}"/>
                </a:ext>
              </a:extLst>
            </p:cNvPr>
            <p:cNvSpPr/>
            <p:nvPr/>
          </p:nvSpPr>
          <p:spPr>
            <a:xfrm>
              <a:off x="2167146" y="1506667"/>
              <a:ext cx="530358" cy="530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28070D1C-3EFD-B549-9404-D41781BF3D80}"/>
                </a:ext>
              </a:extLst>
            </p:cNvPr>
            <p:cNvSpPr/>
            <p:nvPr/>
          </p:nvSpPr>
          <p:spPr>
            <a:xfrm>
              <a:off x="2357489" y="1529583"/>
              <a:ext cx="149672" cy="14967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982B970-CBB1-DA44-A07C-E3591975A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79" y="2076450"/>
              <a:ext cx="1296" cy="3062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8B9601CF-CD8C-474E-9C83-86896A6DCA2A}"/>
                </a:ext>
              </a:extLst>
            </p:cNvPr>
            <p:cNvCxnSpPr>
              <a:cxnSpLocks/>
            </p:cNvCxnSpPr>
            <p:nvPr/>
          </p:nvCxnSpPr>
          <p:spPr>
            <a:xfrm>
              <a:off x="2393950" y="2076450"/>
              <a:ext cx="3433" cy="27285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8FDB47CB-8CD7-1C4D-AE2E-0586875D446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825" y="2079625"/>
              <a:ext cx="3369" cy="19334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901A868F-7C27-CC4F-BCC7-8E25B260E3A4}"/>
                </a:ext>
              </a:extLst>
            </p:cNvPr>
            <p:cNvCxnSpPr>
              <a:cxnSpLocks/>
            </p:cNvCxnSpPr>
            <p:nvPr/>
          </p:nvCxnSpPr>
          <p:spPr>
            <a:xfrm>
              <a:off x="2466975" y="2076450"/>
              <a:ext cx="1813" cy="23309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A889E4DA-322C-F148-9DBC-6959BCFAB568}"/>
                </a:ext>
              </a:extLst>
            </p:cNvPr>
            <p:cNvSpPr/>
            <p:nvPr/>
          </p:nvSpPr>
          <p:spPr>
            <a:xfrm>
              <a:off x="1721616" y="1999852"/>
              <a:ext cx="255187" cy="74201"/>
            </a:xfrm>
            <a:prstGeom prst="rect">
              <a:avLst/>
            </a:prstGeom>
            <a:solidFill>
              <a:srgbClr val="0432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84735C05-F68B-7E48-A221-46FAB7385E55}"/>
                </a:ext>
              </a:extLst>
            </p:cNvPr>
            <p:cNvSpPr/>
            <p:nvPr/>
          </p:nvSpPr>
          <p:spPr>
            <a:xfrm>
              <a:off x="1584030" y="1505595"/>
              <a:ext cx="530358" cy="530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1E1426F-3B7A-B241-9F74-CFFF23FEA789}"/>
                </a:ext>
              </a:extLst>
            </p:cNvPr>
            <p:cNvSpPr/>
            <p:nvPr/>
          </p:nvSpPr>
          <p:spPr>
            <a:xfrm>
              <a:off x="1774373" y="1528511"/>
              <a:ext cx="149672" cy="14967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B853C9F0-6C37-574D-A1EA-1E50174675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731" y="2384355"/>
              <a:ext cx="1318711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9CC5EA6D-9B6B-FC4B-A0D5-C3AA6B95F50D}"/>
                </a:ext>
              </a:extLst>
            </p:cNvPr>
            <p:cNvCxnSpPr>
              <a:cxnSpLocks/>
            </p:cNvCxnSpPr>
            <p:nvPr/>
          </p:nvCxnSpPr>
          <p:spPr>
            <a:xfrm>
              <a:off x="2397383" y="2346126"/>
              <a:ext cx="1294938" cy="59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2CF4562-B80E-4D42-B03F-208BB63ECC8D}"/>
                </a:ext>
              </a:extLst>
            </p:cNvPr>
            <p:cNvCxnSpPr>
              <a:cxnSpLocks/>
            </p:cNvCxnSpPr>
            <p:nvPr/>
          </p:nvCxnSpPr>
          <p:spPr>
            <a:xfrm>
              <a:off x="2468787" y="2309549"/>
              <a:ext cx="125840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705810C-13E7-B046-B5E2-97DDF804DD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194" y="2272973"/>
              <a:ext cx="122083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DF747DBE-2149-E34E-B8CE-B0ACA5F4D00A}"/>
                </a:ext>
              </a:extLst>
            </p:cNvPr>
            <p:cNvGrpSpPr/>
            <p:nvPr/>
          </p:nvGrpSpPr>
          <p:grpSpPr>
            <a:xfrm>
              <a:off x="3438397" y="2274173"/>
              <a:ext cx="322634" cy="844056"/>
              <a:chOff x="3521189" y="2275884"/>
              <a:chExt cx="322634" cy="844056"/>
            </a:xfrm>
          </p:grpSpPr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1BA59B2-7FB3-624D-B342-41E2F70BB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956" y="2382701"/>
                <a:ext cx="0" cy="48552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84CC52D-51F1-AE49-8494-9C6BD7364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113" y="2354504"/>
                <a:ext cx="0" cy="60490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257C1A9-D9B2-3F42-BE20-92F772019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23" y="2275884"/>
                <a:ext cx="0" cy="844056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215ED048-50B2-5F41-A3AD-2DAB435D7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9981" y="2309549"/>
                <a:ext cx="0" cy="720288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B1296E6B-FE58-9F48-B94C-C26E96D24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7388" y="2858883"/>
                <a:ext cx="19956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7EA011C2-7D17-E541-8E03-B5C64A69B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1189" y="2947077"/>
                <a:ext cx="253924" cy="131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1F13AA62-C951-7F4D-94A6-73C488979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1189" y="3119940"/>
                <a:ext cx="322634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8F4037AB-DDC3-3446-9FBA-A4CC669B14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1189" y="3035211"/>
                <a:ext cx="288792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3C3452C7-E9FC-D74F-936F-6DB264AB5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43841" y="2072054"/>
              <a:ext cx="0" cy="12801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6717883B-2CDE-AA4D-B243-281E989E6197}"/>
                </a:ext>
              </a:extLst>
            </p:cNvPr>
            <p:cNvCxnSpPr>
              <a:cxnSpLocks/>
            </p:cNvCxnSpPr>
            <p:nvPr/>
          </p:nvCxnSpPr>
          <p:spPr>
            <a:xfrm>
              <a:off x="1815246" y="2072054"/>
              <a:ext cx="0" cy="1243584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C195D2A2-4D17-1A49-9417-3C4042E24F89}"/>
                </a:ext>
              </a:extLst>
            </p:cNvPr>
            <p:cNvCxnSpPr>
              <a:cxnSpLocks/>
            </p:cNvCxnSpPr>
            <p:nvPr/>
          </p:nvCxnSpPr>
          <p:spPr>
            <a:xfrm>
              <a:off x="1958057" y="2072054"/>
              <a:ext cx="0" cy="117043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A7BE69BE-482D-F342-ADE1-5015AFBDBDC1}"/>
                </a:ext>
              </a:extLst>
            </p:cNvPr>
            <p:cNvCxnSpPr>
              <a:cxnSpLocks/>
            </p:cNvCxnSpPr>
            <p:nvPr/>
          </p:nvCxnSpPr>
          <p:spPr>
            <a:xfrm>
              <a:off x="1886651" y="2072054"/>
              <a:ext cx="0" cy="120700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DBAF7D40-FE6C-2942-BB84-ABB72E055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0651" y="3353542"/>
              <a:ext cx="56408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D0367EFE-E719-B948-A99A-EA433AFCA4BD}"/>
                </a:ext>
              </a:extLst>
            </p:cNvPr>
            <p:cNvCxnSpPr>
              <a:cxnSpLocks/>
            </p:cNvCxnSpPr>
            <p:nvPr/>
          </p:nvCxnSpPr>
          <p:spPr>
            <a:xfrm>
              <a:off x="1813303" y="3315313"/>
              <a:ext cx="553244" cy="369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6ADFFFD4-EBEC-F545-B69D-B315AF5D8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84707" y="3278736"/>
              <a:ext cx="558640" cy="409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C53951A0-B1E6-1146-BD2A-554883ED9369}"/>
                </a:ext>
              </a:extLst>
            </p:cNvPr>
            <p:cNvCxnSpPr>
              <a:cxnSpLocks/>
            </p:cNvCxnSpPr>
            <p:nvPr/>
          </p:nvCxnSpPr>
          <p:spPr>
            <a:xfrm>
              <a:off x="1956114" y="3242160"/>
              <a:ext cx="54785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38B7C09D-2521-4646-9476-9DA28D4B681B}"/>
                </a:ext>
              </a:extLst>
            </p:cNvPr>
            <p:cNvCxnSpPr>
              <a:cxnSpLocks/>
            </p:cNvCxnSpPr>
            <p:nvPr/>
          </p:nvCxnSpPr>
          <p:spPr>
            <a:xfrm>
              <a:off x="2295142" y="3358190"/>
              <a:ext cx="0" cy="12801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996485CA-18D3-8E45-9CC6-9BD1129CDC1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547" y="3324464"/>
              <a:ext cx="0" cy="127731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79E1DB3-A978-7143-9FED-ADD9940408E3}"/>
                </a:ext>
              </a:extLst>
            </p:cNvPr>
            <p:cNvCxnSpPr>
              <a:cxnSpLocks/>
            </p:cNvCxnSpPr>
            <p:nvPr/>
          </p:nvCxnSpPr>
          <p:spPr>
            <a:xfrm>
              <a:off x="2509358" y="3240017"/>
              <a:ext cx="0" cy="128225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A64ADD82-9B8A-574C-8072-77ACA631C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7952" y="3278736"/>
              <a:ext cx="0" cy="128646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B6A07A48-62B7-924D-A8FF-2D073CABBBFE}"/>
                </a:ext>
              </a:extLst>
            </p:cNvPr>
            <p:cNvGrpSpPr/>
            <p:nvPr/>
          </p:nvGrpSpPr>
          <p:grpSpPr>
            <a:xfrm>
              <a:off x="2288501" y="3874412"/>
              <a:ext cx="1489787" cy="756067"/>
              <a:chOff x="2375012" y="3874133"/>
              <a:chExt cx="1489787" cy="756067"/>
            </a:xfrm>
          </p:grpSpPr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BE442F35-9649-8D4B-95C3-202ACE3A42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8364" y="3874133"/>
                <a:ext cx="316435" cy="6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98B0A73-8D84-064F-A760-2AB2A5A0C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2165" y="3963646"/>
                <a:ext cx="292749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98518215-46A8-CD43-A380-C9915B0A6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2165" y="4135190"/>
                <a:ext cx="205767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8D9BC98A-0851-B442-8120-1C0EA6C713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2165" y="4050461"/>
                <a:ext cx="253924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122D37FA-3FD8-F544-B9FA-E5A94D6BFD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5012" y="4629199"/>
                <a:ext cx="1489787" cy="100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749CA542-210A-A64B-8872-04875A39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664" y="4591971"/>
                <a:ext cx="1383293" cy="634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00A0F970-A6B7-374B-91E0-8C33F7B0A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068" y="4555394"/>
                <a:ext cx="1280160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8E081EAF-B77B-5C4A-9DB5-06172DF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5" y="4518818"/>
                <a:ext cx="1157457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F021FC9B-9233-414E-B5F8-7FB1E3C09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4799" y="3874133"/>
                <a:ext cx="0" cy="75506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F17A6403-70FA-B443-AE95-4C2B24B87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4299" y="3962327"/>
                <a:ext cx="1230" cy="64234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F76A530C-ECB4-F14B-A5EC-6AD4FDED2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932" y="4132125"/>
                <a:ext cx="1" cy="393843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5B725F70-6C9E-0E4B-859B-CEC62CDDB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306" y="4050461"/>
                <a:ext cx="0" cy="5049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BE5AE6DB-EE32-9E48-BFB3-D42AAD18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190" y="2697912"/>
              <a:ext cx="18871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0911F6E6-CD7A-9740-8C0D-083247416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503" y="2769927"/>
              <a:ext cx="167397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3D88E118-7313-464D-AD42-0E62E01C3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0596" y="2841942"/>
              <a:ext cx="146304" cy="0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6C1AAC15-65AF-E140-94DB-14F4D50F34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8884" y="2913957"/>
              <a:ext cx="128016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569C0E98-6AEB-4E42-8AF4-16D223715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4699" y="2985972"/>
              <a:ext cx="1158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D4783E36-30F2-0645-BE7A-604FC2FB8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545" y="3057987"/>
              <a:ext cx="9797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F7E0273C-962E-B743-B0F0-06710AC1C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889" y="2086889"/>
              <a:ext cx="0" cy="5293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0C68AD60-2394-1C42-949C-23212F59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583" y="2141852"/>
              <a:ext cx="1423" cy="474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D9D37729-4053-2A4B-A569-9751C18F4C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341" y="2089715"/>
              <a:ext cx="2317948" cy="299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26D0BD5F-05C4-C344-A247-50E173CDF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584" y="2147036"/>
              <a:ext cx="2170266" cy="4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9B0FA4BB-769F-B74E-B27F-9D7BF0401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9850" y="2151416"/>
              <a:ext cx="2636" cy="105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6794B00B-E884-4243-927C-07133CAF7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1289" y="2086889"/>
              <a:ext cx="0" cy="11918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999FE0A3-B6F4-C140-AE6D-17B283EDE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3526" y="3204804"/>
              <a:ext cx="2757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E05A9346-E0EB-1347-8CEE-E674768E3A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3525" y="3276524"/>
              <a:ext cx="21956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5B7BBD5-4297-B34C-8950-195A211D6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1289" y="3265223"/>
              <a:ext cx="0" cy="140389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1C137B29-C114-7546-84AC-A3CA764BB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074" y="3200094"/>
              <a:ext cx="0" cy="15179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5C2DDDBA-8716-A04C-A214-FD93531969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7075" y="3514725"/>
              <a:ext cx="3166" cy="11356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1D6CCB8B-8A11-7E47-AF12-EE7326282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9935" y="3530675"/>
              <a:ext cx="0" cy="976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A604D2FC-224E-3349-9B4A-3D2308F56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0418" y="3516733"/>
              <a:ext cx="609360" cy="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241A6751-1F0F-7C4E-9233-D9F5455B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935" y="3538079"/>
              <a:ext cx="4703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26536242-248E-5640-9A97-02450E9F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027" y="3530675"/>
              <a:ext cx="0" cy="11873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08223924-5B8D-FD41-827A-532CF15F7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63975" y="3514725"/>
              <a:ext cx="824" cy="115439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804D5D66-8047-2347-9ABF-3E363CE79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4800" y="4669121"/>
              <a:ext cx="1696489" cy="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>
              <a:extLst>
                <a:ext uri="{FF2B5EF4-FFF2-40B4-BE49-F238E27FC236}">
                  <a16:creationId xmlns:a16="http://schemas.microsoft.com/office/drawing/2014/main" id="{641036ED-14BD-F640-B37B-AFF2EA63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2302" y="4718050"/>
              <a:ext cx="1809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BC1C0016-0044-7042-9D90-7BFD67ECFC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6050" y="2924175"/>
              <a:ext cx="289278" cy="5115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031C6BE0-47D9-3D49-908C-340834F172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6525" y="3013075"/>
              <a:ext cx="298803" cy="2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0503283C-43A7-0B4A-A3B3-DD112D2FC4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4300" y="3095625"/>
              <a:ext cx="321027" cy="1276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02BFC556-43EE-F24D-BFC4-5FA6440CA0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1600" y="3179513"/>
              <a:ext cx="333728" cy="11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EEEC269A-C9EC-9E4F-99C2-80AC9E89D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8884" y="2913741"/>
              <a:ext cx="0" cy="495563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8D9ECB5A-7496-5E4E-B930-B32E1883EE99}"/>
                </a:ext>
              </a:extLst>
            </p:cNvPr>
            <p:cNvCxnSpPr>
              <a:cxnSpLocks/>
            </p:cNvCxnSpPr>
            <p:nvPr/>
          </p:nvCxnSpPr>
          <p:spPr>
            <a:xfrm>
              <a:off x="3778190" y="2692743"/>
              <a:ext cx="0" cy="659471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0E4A8F28-1144-C546-9897-342CA844D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503" y="2766132"/>
              <a:ext cx="0" cy="605718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37117C91-CABA-AE46-B3F5-4AA64CDCE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0596" y="2841944"/>
              <a:ext cx="0" cy="559276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8BFD8621-B60C-1944-A446-168324DE7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54700" y="2983986"/>
              <a:ext cx="481" cy="44549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C11202C7-7187-9141-9865-CF5B799C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2545" y="3050785"/>
              <a:ext cx="0" cy="398327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9BA23ACE-F438-D54E-BE40-818AF25CF6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8750" y="3349625"/>
              <a:ext cx="1079440" cy="2589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>
              <a:extLst>
                <a:ext uri="{FF2B5EF4-FFF2-40B4-BE49-F238E27FC236}">
                  <a16:creationId xmlns:a16="http://schemas.microsoft.com/office/drawing/2014/main" id="{2F8330AE-8CF5-8B4F-AEF6-5DA184C60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525" y="3371868"/>
              <a:ext cx="1122979" cy="3157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>
              <a:extLst>
                <a:ext uri="{FF2B5EF4-FFF2-40B4-BE49-F238E27FC236}">
                  <a16:creationId xmlns:a16="http://schemas.microsoft.com/office/drawing/2014/main" id="{B4621CFE-9513-D14B-972C-7191B56B4E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3825" y="3390900"/>
              <a:ext cx="1156491" cy="84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>
              <a:extLst>
                <a:ext uri="{FF2B5EF4-FFF2-40B4-BE49-F238E27FC236}">
                  <a16:creationId xmlns:a16="http://schemas.microsoft.com/office/drawing/2014/main" id="{0B55A1DB-5B19-2740-BE45-2552887F27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1600" y="3409950"/>
              <a:ext cx="1197284" cy="15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>
              <a:extLst>
                <a:ext uri="{FF2B5EF4-FFF2-40B4-BE49-F238E27FC236}">
                  <a16:creationId xmlns:a16="http://schemas.microsoft.com/office/drawing/2014/main" id="{2B52C2A3-3D86-C945-A4DE-460F3E895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8996" y="3429218"/>
              <a:ext cx="1261098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>
              <a:extLst>
                <a:ext uri="{FF2B5EF4-FFF2-40B4-BE49-F238E27FC236}">
                  <a16:creationId xmlns:a16="http://schemas.microsoft.com/office/drawing/2014/main" id="{93A43724-5838-DC42-89D3-74A3849BA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2658" y="3448335"/>
              <a:ext cx="1306238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>
              <a:extLst>
                <a:ext uri="{FF2B5EF4-FFF2-40B4-BE49-F238E27FC236}">
                  <a16:creationId xmlns:a16="http://schemas.microsoft.com/office/drawing/2014/main" id="{23F1E72B-2F39-AF44-853E-9E97CA6F2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7588" y="3468840"/>
              <a:ext cx="1327657" cy="5865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>
              <a:extLst>
                <a:ext uri="{FF2B5EF4-FFF2-40B4-BE49-F238E27FC236}">
                  <a16:creationId xmlns:a16="http://schemas.microsoft.com/office/drawing/2014/main" id="{113D4BA3-7A9F-8345-A7EC-83F463E07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3652" y="3492500"/>
              <a:ext cx="1365248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68975F5A-CAEA-AD4C-BD45-A8E04D772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8996" y="3950181"/>
              <a:ext cx="402336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id="{1625443E-AF03-6042-ACD0-5275814C6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0708" y="4033986"/>
              <a:ext cx="420624" cy="553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C114C704-D3E1-9843-987D-1943FF959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420" y="4117791"/>
              <a:ext cx="438912" cy="6571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2FCA4567-C9E5-1342-BA4F-B4F74CBF4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903" y="4201595"/>
              <a:ext cx="452429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824283C1-4863-A147-97B5-2C1AF2CAC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885" y="3174692"/>
              <a:ext cx="90226" cy="0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>
              <a:extLst>
                <a:ext uri="{FF2B5EF4-FFF2-40B4-BE49-F238E27FC236}">
                  <a16:creationId xmlns:a16="http://schemas.microsoft.com/office/drawing/2014/main" id="{29BD3C73-B4DE-1646-997C-9B97ECF5B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935" y="3246707"/>
              <a:ext cx="71175" cy="693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BD99D967-6927-3F41-9A04-4AE89EB2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5250" y="3243104"/>
              <a:ext cx="923" cy="25892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83CDE487-3775-D444-82A8-F0724F39B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7885" y="3168131"/>
              <a:ext cx="0" cy="301306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8D6EEE80-E167-F046-9943-74B46CAAD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6825" y="3492500"/>
              <a:ext cx="0" cy="714354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Straight Connector 760">
              <a:extLst>
                <a:ext uri="{FF2B5EF4-FFF2-40B4-BE49-F238E27FC236}">
                  <a16:creationId xmlns:a16="http://schemas.microsoft.com/office/drawing/2014/main" id="{39C32655-24D6-7449-A04D-5F1F963BC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2143" y="3429218"/>
              <a:ext cx="3554" cy="52096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Straight Connector 761">
              <a:extLst>
                <a:ext uri="{FF2B5EF4-FFF2-40B4-BE49-F238E27FC236}">
                  <a16:creationId xmlns:a16="http://schemas.microsoft.com/office/drawing/2014/main" id="{5548B01B-33DE-6E44-A7B1-C915477F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9008" y="3448335"/>
              <a:ext cx="0" cy="589777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D32F592E-365C-E941-AD67-E013408F0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9919" y="3468840"/>
              <a:ext cx="0" cy="661942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Straight Connector 782">
              <a:extLst>
                <a:ext uri="{FF2B5EF4-FFF2-40B4-BE49-F238E27FC236}">
                  <a16:creationId xmlns:a16="http://schemas.microsoft.com/office/drawing/2014/main" id="{E9C1B391-CF5A-9642-9169-19FA78C97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94147" y="2929290"/>
              <a:ext cx="0" cy="42292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5FB4C419-A5EB-9546-9574-6F62851216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8345" y="3020152"/>
              <a:ext cx="1355" cy="351698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F8DD6017-22A2-DE4F-AF15-C9BC78F5F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25" y="3089614"/>
              <a:ext cx="688" cy="298111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BC24519C-B6DF-0E47-9F3C-AD738D2C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876" y="3180462"/>
              <a:ext cx="74" cy="23583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036094E9-ADEF-7B42-897A-7575B50C9EF8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2" y="4516956"/>
              <a:ext cx="0" cy="32626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6E55C2E2-D595-2848-AC7B-DDC342D0B60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250" y="4848533"/>
              <a:ext cx="2696034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816E5F61-E01F-6F41-BB19-81457C34138E}"/>
                </a:ext>
              </a:extLst>
            </p:cNvPr>
            <p:cNvCxnSpPr>
              <a:cxnSpLocks/>
            </p:cNvCxnSpPr>
            <p:nvPr/>
          </p:nvCxnSpPr>
          <p:spPr>
            <a:xfrm>
              <a:off x="1668250" y="4312089"/>
              <a:ext cx="1062" cy="573571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7AA2C49B-C0B6-3C4F-8EB6-D099C21FDCFF}"/>
                </a:ext>
              </a:extLst>
            </p:cNvPr>
            <p:cNvCxnSpPr>
              <a:cxnSpLocks/>
            </p:cNvCxnSpPr>
            <p:nvPr/>
          </p:nvCxnSpPr>
          <p:spPr>
            <a:xfrm>
              <a:off x="5175155" y="4391789"/>
              <a:ext cx="0" cy="56518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6F62878B-CB64-1446-ABD6-2522D7787EF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03" y="4956972"/>
              <a:ext cx="324398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Straight Connector 819">
              <a:extLst>
                <a:ext uri="{FF2B5EF4-FFF2-40B4-BE49-F238E27FC236}">
                  <a16:creationId xmlns:a16="http://schemas.microsoft.com/office/drawing/2014/main" id="{D548A52F-5430-EF40-B9DC-98EB87EBC119}"/>
                </a:ext>
              </a:extLst>
            </p:cNvPr>
            <p:cNvCxnSpPr>
              <a:cxnSpLocks/>
            </p:cNvCxnSpPr>
            <p:nvPr/>
          </p:nvCxnSpPr>
          <p:spPr>
            <a:xfrm>
              <a:off x="1992678" y="4313107"/>
              <a:ext cx="0" cy="94469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0" name="Group 839">
              <a:extLst>
                <a:ext uri="{FF2B5EF4-FFF2-40B4-BE49-F238E27FC236}">
                  <a16:creationId xmlns:a16="http://schemas.microsoft.com/office/drawing/2014/main" id="{E53FE093-EFAB-704D-A47D-1BCAECB6269E}"/>
                </a:ext>
              </a:extLst>
            </p:cNvPr>
            <p:cNvGrpSpPr/>
            <p:nvPr/>
          </p:nvGrpSpPr>
          <p:grpSpPr>
            <a:xfrm>
              <a:off x="673313" y="4892906"/>
              <a:ext cx="580537" cy="858178"/>
              <a:chOff x="890333" y="5110796"/>
              <a:chExt cx="310040" cy="470389"/>
            </a:xfrm>
          </p:grpSpPr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8B02E9E3-E816-364D-BE77-0F158A153976}"/>
                  </a:ext>
                </a:extLst>
              </p:cNvPr>
              <p:cNvSpPr/>
              <p:nvPr/>
            </p:nvSpPr>
            <p:spPr>
              <a:xfrm>
                <a:off x="890333" y="5110796"/>
                <a:ext cx="310040" cy="47038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Hexagon 828">
                <a:extLst>
                  <a:ext uri="{FF2B5EF4-FFF2-40B4-BE49-F238E27FC236}">
                    <a16:creationId xmlns:a16="http://schemas.microsoft.com/office/drawing/2014/main" id="{55396A7B-5908-A048-8407-D6ABF64BEBBF}"/>
                  </a:ext>
                </a:extLst>
              </p:cNvPr>
              <p:cNvSpPr/>
              <p:nvPr/>
            </p:nvSpPr>
            <p:spPr>
              <a:xfrm>
                <a:off x="937647" y="5180734"/>
                <a:ext cx="215412" cy="13654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495D64F7-451E-0D4A-BF71-47517264F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009" y="5204558"/>
                <a:ext cx="1466" cy="646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0F4FDC5A-77FD-F941-A64C-54F0F7F2C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71" y="5204558"/>
                <a:ext cx="1466" cy="646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7" name="Hexagon 836">
                <a:extLst>
                  <a:ext uri="{FF2B5EF4-FFF2-40B4-BE49-F238E27FC236}">
                    <a16:creationId xmlns:a16="http://schemas.microsoft.com/office/drawing/2014/main" id="{6B71E059-9210-7D4E-91B3-E3F5AE9B6DC5}"/>
                  </a:ext>
                </a:extLst>
              </p:cNvPr>
              <p:cNvSpPr/>
              <p:nvPr/>
            </p:nvSpPr>
            <p:spPr>
              <a:xfrm>
                <a:off x="937647" y="5367637"/>
                <a:ext cx="215412" cy="13654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9B17CA16-F7D4-504F-A908-F51AB6E66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009" y="5391461"/>
                <a:ext cx="1466" cy="646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297A7013-6CDD-0E41-B994-8D3BC8B57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71" y="5391461"/>
                <a:ext cx="1466" cy="646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6" name="Curved Connector 845">
              <a:extLst>
                <a:ext uri="{FF2B5EF4-FFF2-40B4-BE49-F238E27FC236}">
                  <a16:creationId xmlns:a16="http://schemas.microsoft.com/office/drawing/2014/main" id="{8E71D323-589F-6C44-8E3C-EF85EFA6F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352" y="5219227"/>
              <a:ext cx="898697" cy="271650"/>
            </a:xfrm>
            <a:prstGeom prst="curvedConnector3">
              <a:avLst>
                <a:gd name="adj1" fmla="val 10087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F464D622-E063-8E4A-8F8B-5AAD141A62CD}"/>
                </a:ext>
              </a:extLst>
            </p:cNvPr>
            <p:cNvSpPr/>
            <p:nvPr/>
          </p:nvSpPr>
          <p:spPr>
            <a:xfrm>
              <a:off x="831316" y="5401698"/>
              <a:ext cx="262665" cy="178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7BBA2-AEC3-164B-B143-FDE3524B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v2.0: </a:t>
            </a:r>
            <a:r>
              <a:rPr lang="en-US" dirty="0" err="1"/>
              <a:t>iSee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63CC6-8582-D24C-B269-AA240752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12051-5F63-824C-B261-7CE96C5FE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9" r="12860" b="38432"/>
          <a:stretch/>
        </p:blipFill>
        <p:spPr>
          <a:xfrm>
            <a:off x="4839486" y="616758"/>
            <a:ext cx="7352514" cy="53617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446724-AFD5-0045-8770-2418051D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431" y="1341658"/>
            <a:ext cx="7129139" cy="53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6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1: Take 2 Pictures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2918D-D411-124A-AB29-42679B33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1995052"/>
            <a:ext cx="5212080" cy="293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D9130-E3D1-8845-BA8A-D35CC0E7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40" y="1995052"/>
            <a:ext cx="5212080" cy="29317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14FF8-9EDD-0540-8739-219AD636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2: Subtract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AE2E-3DC7-574B-97EE-8D606C4C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45" y="1725112"/>
            <a:ext cx="8233311" cy="4631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D6E70-47DF-6C45-90E8-8273A69D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53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3: Change to Binary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7F503-4639-594E-B801-B63CCA79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45" y="1725112"/>
            <a:ext cx="8233311" cy="4631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9449A-157C-4443-BB44-A79E0498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4: Remove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EE9D6-64F2-2B4C-9621-406A0F41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44" y="1725112"/>
            <a:ext cx="8233312" cy="4631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4D774-6380-EE41-8F76-1484663E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DF8E-9149-7643-95DC-B51052F2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12388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a system based on the Arduino Uno for motion detection…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A77F9-54A8-8544-9E15-3BF255A398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2897" y="737860"/>
            <a:ext cx="5439103" cy="54391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00315-17DA-A142-9540-56FEF07C7CBA}"/>
              </a:ext>
            </a:extLst>
          </p:cNvPr>
          <p:cNvSpPr/>
          <p:nvPr/>
        </p:nvSpPr>
        <p:spPr>
          <a:xfrm>
            <a:off x="9697406" y="5596471"/>
            <a:ext cx="24945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www.sparkfun.com</a:t>
            </a:r>
            <a:r>
              <a:rPr lang="en-US" sz="1000" dirty="0"/>
              <a:t>/products/11224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B7D4-2209-5F47-8CFE-3E32ED3A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7" y="3064476"/>
            <a:ext cx="6096000" cy="285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077A73-9A60-984D-A678-F4E3A3A41AAE}"/>
              </a:ext>
            </a:extLst>
          </p:cNvPr>
          <p:cNvSpPr/>
          <p:nvPr/>
        </p:nvSpPr>
        <p:spPr>
          <a:xfrm>
            <a:off x="5411972" y="5930742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www.xkcd.com</a:t>
            </a:r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A2E42-A66D-DE40-8D02-46D6D010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5: Identify Areas of Motion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5C4E8-81AA-CE4C-984E-D737C4F6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44" y="1725112"/>
            <a:ext cx="8233312" cy="4631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A0535-23A2-0946-9C49-93FC9E72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5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3" y="399549"/>
            <a:ext cx="10515600" cy="1325563"/>
          </a:xfrm>
        </p:spPr>
        <p:txBody>
          <a:bodyPr/>
          <a:lstStyle/>
          <a:p>
            <a:r>
              <a:rPr lang="en-US" dirty="0"/>
              <a:t>Step 6: Point at the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E80C6-BF99-AF4C-AF62-C20680D8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CA810-4AF8-774B-9FEE-098C0014D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39"/>
          <a:stretch/>
        </p:blipFill>
        <p:spPr>
          <a:xfrm>
            <a:off x="1576133" y="1266574"/>
            <a:ext cx="9144000" cy="4310996"/>
          </a:xfrm>
          <a:prstGeom prst="rect">
            <a:avLst/>
          </a:prstGeom>
        </p:spPr>
      </p:pic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CF02F058-C31A-5D4B-B102-A01507C3A3DA}"/>
              </a:ext>
            </a:extLst>
          </p:cNvPr>
          <p:cNvSpPr/>
          <p:nvPr/>
        </p:nvSpPr>
        <p:spPr>
          <a:xfrm>
            <a:off x="4949714" y="2396836"/>
            <a:ext cx="1025236" cy="1025236"/>
          </a:xfrm>
          <a:prstGeom prst="curved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79424228-B32C-344D-BC3E-384F51F66F3E}"/>
              </a:ext>
            </a:extLst>
          </p:cNvPr>
          <p:cNvSpPr/>
          <p:nvPr/>
        </p:nvSpPr>
        <p:spPr>
          <a:xfrm rot="5400000">
            <a:off x="6092715" y="1427018"/>
            <a:ext cx="1025236" cy="914401"/>
          </a:xfrm>
          <a:prstGeom prst="curvedRightArrow">
            <a:avLst>
              <a:gd name="adj1" fmla="val 25000"/>
              <a:gd name="adj2" fmla="val 50000"/>
              <a:gd name="adj3" fmla="val 4932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1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98C-D883-5649-8146-29D9F4F69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3858"/>
          </a:xfrm>
        </p:spPr>
        <p:txBody>
          <a:bodyPr>
            <a:normAutofit fontScale="90000"/>
          </a:bodyPr>
          <a:lstStyle/>
          <a:p>
            <a:r>
              <a:rPr lang="en-US" dirty="0"/>
              <a:t>Code &amp; 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EDA14-83C3-164F-9011-9E4E17EC090D}"/>
              </a:ext>
            </a:extLst>
          </p:cNvPr>
          <p:cNvSpPr/>
          <p:nvPr/>
        </p:nvSpPr>
        <p:spPr>
          <a:xfrm>
            <a:off x="9408082" y="5349307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www.xkcd.com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0C1F4-847C-BC4A-B8BB-23AD8BDC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67043"/>
            <a:ext cx="9398000" cy="25527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EB7A6-30CC-D449-8259-3FC6A15B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07BF3-BCCD-B042-A5EC-B39115BC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78" y="1184223"/>
            <a:ext cx="3704443" cy="53658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5E7FC-D222-4A42-8283-8DC4A577C3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84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on </a:t>
            </a:r>
            <a:r>
              <a:rPr lang="en-US" dirty="0" err="1"/>
              <a:t>Github</a:t>
            </a:r>
            <a:r>
              <a:rPr lang="en-US" dirty="0"/>
              <a:t>: Yatagarasu50469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D00-DC89-AC45-9730-9C62176D0895}"/>
              </a:ext>
            </a:extLst>
          </p:cNvPr>
          <p:cNvSpPr/>
          <p:nvPr/>
        </p:nvSpPr>
        <p:spPr>
          <a:xfrm>
            <a:off x="6561303" y="6475254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www.xkcd.com</a:t>
            </a:r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4DFA2-5607-2344-9D8E-B1F05028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98C-D883-5649-8146-29D9F4F69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385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5C3E2-4D4F-064A-BB57-038BABCFDD69}"/>
              </a:ext>
            </a:extLst>
          </p:cNvPr>
          <p:cNvSpPr txBox="1">
            <a:spLocks/>
          </p:cNvSpPr>
          <p:nvPr/>
        </p:nvSpPr>
        <p:spPr>
          <a:xfrm>
            <a:off x="838200" y="2006221"/>
            <a:ext cx="10515600" cy="255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picamera.readthedocs.io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/release-1.10/recipes1.html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www.pyimagesearch.com</a:t>
            </a:r>
            <a:r>
              <a:rPr lang="en-US" dirty="0">
                <a:latin typeface="+mj-lt"/>
              </a:rPr>
              <a:t>/2015/12/14/installing-</a:t>
            </a:r>
            <a:r>
              <a:rPr lang="en-US" dirty="0" err="1">
                <a:latin typeface="+mj-lt"/>
              </a:rPr>
              <a:t>opencv</a:t>
            </a:r>
            <a:r>
              <a:rPr lang="en-US" dirty="0">
                <a:latin typeface="+mj-lt"/>
              </a:rPr>
              <a:t>-on-your-raspberry-pi-zero/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cdn-learn.adafruit.com</a:t>
            </a:r>
            <a:r>
              <a:rPr lang="en-US" dirty="0">
                <a:latin typeface="+mj-lt"/>
              </a:rPr>
              <a:t>/downloads/pdf/pi-video-output-using-</a:t>
            </a:r>
            <a:r>
              <a:rPr lang="en-US" dirty="0" err="1">
                <a:latin typeface="+mj-lt"/>
              </a:rPr>
              <a:t>pygame.pdf</a:t>
            </a:r>
            <a:endParaRPr lang="en-US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www.pyimagesearch.com</a:t>
            </a:r>
            <a:r>
              <a:rPr lang="en-US" dirty="0">
                <a:latin typeface="+mj-lt"/>
              </a:rPr>
              <a:t>/2016/04/11/finding-extreme-points-in-contours-with-</a:t>
            </a:r>
            <a:r>
              <a:rPr lang="en-US" dirty="0" err="1">
                <a:latin typeface="+mj-lt"/>
              </a:rPr>
              <a:t>opencv</a:t>
            </a:r>
            <a:r>
              <a:rPr lang="en-US" dirty="0">
                <a:latin typeface="+mj-lt"/>
              </a:rPr>
              <a:t>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4798-B4D0-2941-B46A-B819660F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8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98C-D883-5649-8146-29D9F4F69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3858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2CC5E-A114-B348-AB5A-1866C2CF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07" y="2006221"/>
            <a:ext cx="4738493" cy="4312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E29A46-BA96-B143-9BAA-5D517842F44F}"/>
              </a:ext>
            </a:extLst>
          </p:cNvPr>
          <p:cNvSpPr/>
          <p:nvPr/>
        </p:nvSpPr>
        <p:spPr>
          <a:xfrm>
            <a:off x="7223682" y="6292691"/>
            <a:ext cx="13869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www.xkcd.com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115BD-E058-3A4C-BEA1-4349AB50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4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98C-D883-5649-8146-29D9F4F69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 sounds very familiar!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3E2AC-8A70-D641-981D-AEFE6267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EECE 3015 v1.0: </a:t>
            </a:r>
            <a:r>
              <a:rPr lang="en-US" dirty="0" err="1"/>
              <a:t>iWatch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D0E340-E0B7-8242-9F3A-BB904753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104" y="1770256"/>
            <a:ext cx="4988696" cy="2765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202FF-4689-D34B-A754-69A8083E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6137"/>
            <a:ext cx="3773212" cy="28940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1A5305-6EEA-B143-8C37-EB6BF7B65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1489"/>
            <a:ext cx="3773212" cy="394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Actual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27B481-E909-4A44-B04F-F43AB5BD2F09}"/>
              </a:ext>
            </a:extLst>
          </p:cNvPr>
          <p:cNvSpPr txBox="1">
            <a:spLocks/>
          </p:cNvSpPr>
          <p:nvPr/>
        </p:nvSpPr>
        <p:spPr>
          <a:xfrm>
            <a:off x="6972846" y="4891489"/>
            <a:ext cx="3773212" cy="39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Design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00DA4-3FBC-974E-8A1A-F2E52315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Take 2 Pictures</a:t>
            </a:r>
          </a:p>
        </p:txBody>
      </p:sp>
      <p:pic>
        <p:nvPicPr>
          <p:cNvPr id="13" name="Picture 56" descr="1.tiff">
            <a:extLst>
              <a:ext uri="{FF2B5EF4-FFF2-40B4-BE49-F238E27FC236}">
                <a16:creationId xmlns:a16="http://schemas.microsoft.com/office/drawing/2014/main" id="{3B2AFD68-6816-F749-BB86-93AACD64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" y="1690688"/>
            <a:ext cx="5212080" cy="25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7" descr="2.tiff">
            <a:extLst>
              <a:ext uri="{FF2B5EF4-FFF2-40B4-BE49-F238E27FC236}">
                <a16:creationId xmlns:a16="http://schemas.microsoft.com/office/drawing/2014/main" id="{8D31F9A6-9D7E-D84B-A5CD-5BD1E109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40" y="1690688"/>
            <a:ext cx="5212080" cy="25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E04A9-6D20-DB49-92DE-EEA0681C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0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Subtract Images</a:t>
            </a:r>
          </a:p>
        </p:txBody>
      </p:sp>
      <p:pic>
        <p:nvPicPr>
          <p:cNvPr id="5" name="Picture 58" descr="3.tiff">
            <a:extLst>
              <a:ext uri="{FF2B5EF4-FFF2-40B4-BE49-F238E27FC236}">
                <a16:creationId xmlns:a16="http://schemas.microsoft.com/office/drawing/2014/main" id="{7825BB53-D89A-F242-A2E5-2ED23FC6A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86" y="1690688"/>
            <a:ext cx="9359429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6C3EC-C802-4E40-BAD3-C1B9096D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Change to Binary</a:t>
            </a:r>
          </a:p>
        </p:txBody>
      </p:sp>
      <p:pic>
        <p:nvPicPr>
          <p:cNvPr id="4" name="Picture 59" descr="4.tiff">
            <a:extLst>
              <a:ext uri="{FF2B5EF4-FFF2-40B4-BE49-F238E27FC236}">
                <a16:creationId xmlns:a16="http://schemas.microsoft.com/office/drawing/2014/main" id="{483FB1E5-68A8-8045-9DEF-79528B77C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29" y="1688837"/>
            <a:ext cx="9363142" cy="46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FAE27-ABBD-AE48-8F60-CE7EF223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7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Filter Noise</a:t>
            </a:r>
          </a:p>
        </p:txBody>
      </p:sp>
      <p:pic>
        <p:nvPicPr>
          <p:cNvPr id="5" name="Picture 102" descr="5.tiff">
            <a:extLst>
              <a:ext uri="{FF2B5EF4-FFF2-40B4-BE49-F238E27FC236}">
                <a16:creationId xmlns:a16="http://schemas.microsoft.com/office/drawing/2014/main" id="{C40865E3-7A75-AE4F-A8BA-FF9F71E5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18" y="1690688"/>
            <a:ext cx="9351364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68C84-51EE-404F-8CF9-9A751880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3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9A8-7C3F-9C46-B10A-05A69342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Identify Areas of Motion</a:t>
            </a:r>
          </a:p>
        </p:txBody>
      </p:sp>
      <p:grpSp>
        <p:nvGrpSpPr>
          <p:cNvPr id="4" name="Group 117">
            <a:extLst>
              <a:ext uri="{FF2B5EF4-FFF2-40B4-BE49-F238E27FC236}">
                <a16:creationId xmlns:a16="http://schemas.microsoft.com/office/drawing/2014/main" id="{AE9C682C-4FE8-734C-BF8B-F288564D85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0311" y="1690688"/>
            <a:ext cx="9351379" cy="4663657"/>
            <a:chOff x="15523837" y="13951463"/>
            <a:chExt cx="3700914" cy="1844564"/>
          </a:xfrm>
        </p:grpSpPr>
        <p:pic>
          <p:nvPicPr>
            <p:cNvPr id="6" name="Picture 64" descr="6.tiff">
              <a:extLst>
                <a:ext uri="{FF2B5EF4-FFF2-40B4-BE49-F238E27FC236}">
                  <a16:creationId xmlns:a16="http://schemas.microsoft.com/office/drawing/2014/main" id="{1FE4249A-9193-1E45-9843-3D45B40796B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3837" y="13951463"/>
              <a:ext cx="3700914" cy="1844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0D339-3B29-A04A-9336-40968FDED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7199" y="15024085"/>
              <a:ext cx="298486" cy="11107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130626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F1898B-D3EC-494B-803E-951595D8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4073" y="14135522"/>
              <a:ext cx="203225" cy="11107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130626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A605C-FFE4-5A4E-A19F-38C373C49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2970" y="14900321"/>
              <a:ext cx="358819" cy="23483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defTabSz="130626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14">
              <a:extLst>
                <a:ext uri="{FF2B5EF4-FFF2-40B4-BE49-F238E27FC236}">
                  <a16:creationId xmlns:a16="http://schemas.microsoft.com/office/drawing/2014/main" id="{5783B0BF-90D9-1447-8EF4-B4A968085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67275" y="15002719"/>
              <a:ext cx="2984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91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8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2pPr>
              <a:lvl3pPr marL="3265488" indent="-652463">
                <a:spcBef>
                  <a:spcPct val="20000"/>
                </a:spcBef>
                <a:buFont typeface="Arial" panose="020B0604020202020204" pitchFamily="34" charset="0"/>
                <a:buChar char="•"/>
                <a:defRPr sz="69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3pPr>
              <a:lvl4pPr marL="4570413" indent="-652463">
                <a:spcBef>
                  <a:spcPct val="20000"/>
                </a:spcBef>
                <a:buFont typeface="Arial" panose="020B0604020202020204" pitchFamily="34" charset="0"/>
                <a:buChar char="–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4pPr>
              <a:lvl5pPr marL="5876925" indent="-652463">
                <a:spcBef>
                  <a:spcPct val="20000"/>
                </a:spcBef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5pPr>
              <a:lvl6pPr marL="63341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6pPr>
              <a:lvl7pPr marL="67913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7pPr>
              <a:lvl8pPr marL="72485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8pPr>
              <a:lvl9pPr marL="77057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">
                  <a:solidFill>
                    <a:srgbClr val="E040FB"/>
                  </a:solidFill>
                </a:rPr>
                <a:t>+</a:t>
              </a:r>
            </a:p>
          </p:txBody>
        </p:sp>
        <p:sp>
          <p:nvSpPr>
            <p:cNvPr id="12" name="TextBox 115">
              <a:extLst>
                <a:ext uri="{FF2B5EF4-FFF2-40B4-BE49-F238E27FC236}">
                  <a16:creationId xmlns:a16="http://schemas.microsoft.com/office/drawing/2014/main" id="{E1039C20-5BED-4248-9DC4-37DB28A96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4125" y="14108340"/>
              <a:ext cx="2032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91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8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2pPr>
              <a:lvl3pPr marL="3265488" indent="-652463">
                <a:spcBef>
                  <a:spcPct val="20000"/>
                </a:spcBef>
                <a:buFont typeface="Arial" panose="020B0604020202020204" pitchFamily="34" charset="0"/>
                <a:buChar char="•"/>
                <a:defRPr sz="69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3pPr>
              <a:lvl4pPr marL="4570413" indent="-652463">
                <a:spcBef>
                  <a:spcPct val="20000"/>
                </a:spcBef>
                <a:buFont typeface="Arial" panose="020B0604020202020204" pitchFamily="34" charset="0"/>
                <a:buChar char="–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4pPr>
              <a:lvl5pPr marL="5876925" indent="-652463">
                <a:spcBef>
                  <a:spcPct val="20000"/>
                </a:spcBef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5pPr>
              <a:lvl6pPr marL="63341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6pPr>
              <a:lvl7pPr marL="67913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7pPr>
              <a:lvl8pPr marL="72485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8pPr>
              <a:lvl9pPr marL="77057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">
                  <a:solidFill>
                    <a:srgbClr val="E040FB"/>
                  </a:solidFill>
                </a:rPr>
                <a:t>+</a:t>
              </a:r>
            </a:p>
          </p:txBody>
        </p:sp>
        <p:sp>
          <p:nvSpPr>
            <p:cNvPr id="13" name="TextBox 116">
              <a:extLst>
                <a:ext uri="{FF2B5EF4-FFF2-40B4-BE49-F238E27FC236}">
                  <a16:creationId xmlns:a16="http://schemas.microsoft.com/office/drawing/2014/main" id="{9D3C38FD-2515-D446-ADFE-E007697FB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3173" y="14934506"/>
              <a:ext cx="3587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91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8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2pPr>
              <a:lvl3pPr marL="3265488" indent="-652463">
                <a:spcBef>
                  <a:spcPct val="20000"/>
                </a:spcBef>
                <a:buFont typeface="Arial" panose="020B0604020202020204" pitchFamily="34" charset="0"/>
                <a:buChar char="•"/>
                <a:defRPr sz="69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3pPr>
              <a:lvl4pPr marL="4570413" indent="-652463">
                <a:spcBef>
                  <a:spcPct val="20000"/>
                </a:spcBef>
                <a:buFont typeface="Arial" panose="020B0604020202020204" pitchFamily="34" charset="0"/>
                <a:buChar char="–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4pPr>
              <a:lvl5pPr marL="5876925" indent="-652463">
                <a:spcBef>
                  <a:spcPct val="20000"/>
                </a:spcBef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5pPr>
              <a:lvl6pPr marL="63341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6pPr>
              <a:lvl7pPr marL="67913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7pPr>
              <a:lvl8pPr marL="72485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8pPr>
              <a:lvl9pPr marL="7705725" indent="-652463" defTabSz="13049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57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">
                  <a:solidFill>
                    <a:srgbClr val="E040FB"/>
                  </a:solidFill>
                </a:rPr>
                <a:t>+</a:t>
              </a:r>
            </a:p>
          </p:txBody>
        </p:sp>
      </p:grpSp>
      <p:pic>
        <p:nvPicPr>
          <p:cNvPr id="14" name="Picture 102" descr="5.tiff">
            <a:extLst>
              <a:ext uri="{FF2B5EF4-FFF2-40B4-BE49-F238E27FC236}">
                <a16:creationId xmlns:a16="http://schemas.microsoft.com/office/drawing/2014/main" id="{DA688879-4B78-2047-94B1-BB31021B5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6" t="87590" r="4061" b="6205"/>
          <a:stretch/>
        </p:blipFill>
        <p:spPr bwMode="auto">
          <a:xfrm>
            <a:off x="8390810" y="5422559"/>
            <a:ext cx="887669" cy="28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6CAAF-47E1-9041-A89E-EB84BF00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CF11-DDEF-7641-9923-3AEB0AFC4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366</Words>
  <Application>Microsoft Macintosh PowerPoint</Application>
  <PresentationFormat>Widescreen</PresentationFormat>
  <Paragraphs>142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ヒラギノ角ゴ Pro W3</vt:lpstr>
      <vt:lpstr>Arial</vt:lpstr>
      <vt:lpstr>Arial Black</vt:lpstr>
      <vt:lpstr>Calibri</vt:lpstr>
      <vt:lpstr>Calibri Light</vt:lpstr>
      <vt:lpstr>Office Theme</vt:lpstr>
      <vt:lpstr> Motion Tracking System v2.0: iSee</vt:lpstr>
      <vt:lpstr>Objective</vt:lpstr>
      <vt:lpstr>That sounds very familiar!</vt:lpstr>
      <vt:lpstr>EECE 3015 v1.0: iWatch</vt:lpstr>
      <vt:lpstr>Step 1: Take 2 Pictures</vt:lpstr>
      <vt:lpstr>Step 2: Subtract Images</vt:lpstr>
      <vt:lpstr>Step 3: Change to Binary</vt:lpstr>
      <vt:lpstr>Step 4: Filter Noise</vt:lpstr>
      <vt:lpstr>Step 5: Identify Areas of Motion</vt:lpstr>
      <vt:lpstr>Step 6: Examine Largest Area</vt:lpstr>
      <vt:lpstr>Step 7: Move System</vt:lpstr>
      <vt:lpstr>Issues</vt:lpstr>
      <vt:lpstr>v2.0 Specifications</vt:lpstr>
      <vt:lpstr>v2.0: iSee</vt:lpstr>
      <vt:lpstr>v2.0: iSee</vt:lpstr>
      <vt:lpstr>Step 1: Take 2 Pictures</vt:lpstr>
      <vt:lpstr>Step 2: Subtract Images</vt:lpstr>
      <vt:lpstr>Step 3: Change to Binary</vt:lpstr>
      <vt:lpstr>Step 4: Remove Noise</vt:lpstr>
      <vt:lpstr>Step 5: Identify Areas of Motion</vt:lpstr>
      <vt:lpstr>Step 6: Point at the Motion</vt:lpstr>
      <vt:lpstr>Code &amp; Demonstration</vt:lpstr>
      <vt:lpstr>PowerPoint Presentation</vt:lpstr>
      <vt:lpstr>References</vt:lpstr>
      <vt:lpstr>Questions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iSee</dc:title>
  <dc:creator>Helminiak, David</dc:creator>
  <cp:lastModifiedBy>Helminiak, David</cp:lastModifiedBy>
  <cp:revision>39</cp:revision>
  <dcterms:created xsi:type="dcterms:W3CDTF">2018-04-03T20:08:12Z</dcterms:created>
  <dcterms:modified xsi:type="dcterms:W3CDTF">2018-04-05T20:08:53Z</dcterms:modified>
</cp:coreProperties>
</file>